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tags/tag2.xml" ContentType="application/vnd.openxmlformats-officedocument.presentationml.tags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73" r:id="rId2"/>
    <p:sldId id="257" r:id="rId3"/>
    <p:sldId id="261" r:id="rId4"/>
    <p:sldId id="262" r:id="rId5"/>
    <p:sldId id="263" r:id="rId6"/>
    <p:sldId id="274" r:id="rId7"/>
    <p:sldId id="265" r:id="rId8"/>
    <p:sldId id="266" r:id="rId9"/>
    <p:sldId id="275" r:id="rId10"/>
    <p:sldId id="276" r:id="rId11"/>
    <p:sldId id="277" r:id="rId12"/>
    <p:sldId id="278" r:id="rId13"/>
    <p:sldId id="279" r:id="rId14"/>
    <p:sldId id="272" r:id="rId15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  <p:clrMru>
    <a:srgbClr val="0000FF"/>
    <a:srgbClr val="FFFF99"/>
    <a:srgbClr val="FFFFCC"/>
    <a:srgbClr val="FF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AFC7C3-FD04-49AC-A8DF-3020EEF9BAFF}" type="datetimeFigureOut">
              <a:rPr lang="es-ES" smtClean="0"/>
              <a:pPr/>
              <a:t>03/04/2013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55A889-56AD-4955-9A76-22F76186AE2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5A889-56AD-4955-9A76-22F76186AE2A}" type="slidenum">
              <a:rPr lang="es-ES" smtClean="0"/>
              <a:pPr/>
              <a:t>1</a:t>
            </a:fld>
            <a:endParaRPr lang="es-E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5A889-56AD-4955-9A76-22F76186AE2A}" type="slidenum">
              <a:rPr lang="es-ES" smtClean="0"/>
              <a:pPr/>
              <a:t>2</a:t>
            </a:fld>
            <a:endParaRPr lang="es-E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5A889-56AD-4955-9A76-22F76186AE2A}" type="slidenum">
              <a:rPr lang="es-ES" smtClean="0"/>
              <a:pPr/>
              <a:t>3</a:t>
            </a:fld>
            <a:endParaRPr lang="es-E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5A889-56AD-4955-9A76-22F76186AE2A}" type="slidenum">
              <a:rPr lang="es-ES" smtClean="0"/>
              <a:pPr/>
              <a:t>4</a:t>
            </a:fld>
            <a:endParaRPr lang="es-E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5A889-56AD-4955-9A76-22F76186AE2A}" type="slidenum">
              <a:rPr lang="es-ES" smtClean="0"/>
              <a:pPr/>
              <a:t>5</a:t>
            </a:fld>
            <a:endParaRPr lang="es-E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7841E6-FB87-4ECB-92FB-18A104026A69}" type="slidenum">
              <a:rPr lang="es-ES" smtClean="0"/>
              <a:pPr/>
              <a:t>6</a:t>
            </a:fld>
            <a:endParaRPr lang="es-E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5A889-56AD-4955-9A76-22F76186AE2A}" type="slidenum">
              <a:rPr lang="es-ES" smtClean="0"/>
              <a:pPr/>
              <a:t>7</a:t>
            </a:fld>
            <a:endParaRPr lang="es-E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5A889-56AD-4955-9A76-22F76186AE2A}" type="slidenum">
              <a:rPr lang="es-ES" smtClean="0"/>
              <a:pPr/>
              <a:t>8</a:t>
            </a:fld>
            <a:endParaRPr lang="es-E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5A889-56AD-4955-9A76-22F76186AE2A}" type="slidenum">
              <a:rPr lang="es-ES" smtClean="0"/>
              <a:pPr/>
              <a:t>9</a:t>
            </a:fld>
            <a:endParaRPr lang="es-E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5A889-56AD-4955-9A76-22F76186AE2A}" type="slidenum">
              <a:rPr lang="es-ES" smtClean="0"/>
              <a:pPr/>
              <a:t>10</a:t>
            </a:fld>
            <a:endParaRPr lang="es-E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5A889-56AD-4955-9A76-22F76186AE2A}" type="slidenum">
              <a:rPr lang="es-ES" smtClean="0"/>
              <a:pPr/>
              <a:t>11</a:t>
            </a:fld>
            <a:endParaRPr lang="es-E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5A889-56AD-4955-9A76-22F76186AE2A}" type="slidenum">
              <a:rPr lang="es-ES" smtClean="0"/>
              <a:pPr/>
              <a:t>12</a:t>
            </a:fld>
            <a:endParaRPr lang="es-E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5A889-56AD-4955-9A76-22F76186AE2A}" type="slidenum">
              <a:rPr lang="es-ES" smtClean="0"/>
              <a:pPr/>
              <a:t>13</a:t>
            </a:fld>
            <a:endParaRPr lang="es-E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5A889-56AD-4955-9A76-22F76186AE2A}" type="slidenum">
              <a:rPr lang="es-ES" smtClean="0"/>
              <a:pPr/>
              <a:t>14</a:t>
            </a:fld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A0649-84F3-482D-922D-45864A875ECF}" type="datetimeFigureOut">
              <a:rPr lang="es-ES" smtClean="0"/>
              <a:pPr/>
              <a:t>03/04/2013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B04C1-8BBD-42FB-8611-B1816457A96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A0649-84F3-482D-922D-45864A875ECF}" type="datetimeFigureOut">
              <a:rPr lang="es-ES" smtClean="0"/>
              <a:pPr/>
              <a:t>03/04/2013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B04C1-8BBD-42FB-8611-B1816457A96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A0649-84F3-482D-922D-45864A875ECF}" type="datetimeFigureOut">
              <a:rPr lang="es-ES" smtClean="0"/>
              <a:pPr/>
              <a:t>03/04/2013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B04C1-8BBD-42FB-8611-B1816457A96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A0649-84F3-482D-922D-45864A875ECF}" type="datetimeFigureOut">
              <a:rPr lang="es-ES" smtClean="0"/>
              <a:pPr/>
              <a:t>03/04/2013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B04C1-8BBD-42FB-8611-B1816457A96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A0649-84F3-482D-922D-45864A875ECF}" type="datetimeFigureOut">
              <a:rPr lang="es-ES" smtClean="0"/>
              <a:pPr/>
              <a:t>03/04/2013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B04C1-8BBD-42FB-8611-B1816457A96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A0649-84F3-482D-922D-45864A875ECF}" type="datetimeFigureOut">
              <a:rPr lang="es-ES" smtClean="0"/>
              <a:pPr/>
              <a:t>03/04/2013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B04C1-8BBD-42FB-8611-B1816457A96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A0649-84F3-482D-922D-45864A875ECF}" type="datetimeFigureOut">
              <a:rPr lang="es-ES" smtClean="0"/>
              <a:pPr/>
              <a:t>03/04/2013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B04C1-8BBD-42FB-8611-B1816457A96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A0649-84F3-482D-922D-45864A875ECF}" type="datetimeFigureOut">
              <a:rPr lang="es-ES" smtClean="0"/>
              <a:pPr/>
              <a:t>03/04/2013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B04C1-8BBD-42FB-8611-B1816457A96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A0649-84F3-482D-922D-45864A875ECF}" type="datetimeFigureOut">
              <a:rPr lang="es-ES" smtClean="0"/>
              <a:pPr/>
              <a:t>03/04/2013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B04C1-8BBD-42FB-8611-B1816457A96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A0649-84F3-482D-922D-45864A875ECF}" type="datetimeFigureOut">
              <a:rPr lang="es-ES" smtClean="0"/>
              <a:pPr/>
              <a:t>03/04/2013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B04C1-8BBD-42FB-8611-B1816457A96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A0649-84F3-482D-922D-45864A875ECF}" type="datetimeFigureOut">
              <a:rPr lang="es-ES" smtClean="0"/>
              <a:pPr/>
              <a:t>03/04/2013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B04C1-8BBD-42FB-8611-B1816457A96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37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1A0649-84F3-482D-922D-45864A875ECF}" type="datetimeFigureOut">
              <a:rPr lang="es-ES" smtClean="0"/>
              <a:pPr/>
              <a:t>03/04/2013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6B04C1-8BBD-42FB-8611-B1816457A96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gif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4.gif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1.wav"/><Relationship Id="rId6" Type="http://schemas.openxmlformats.org/officeDocument/2006/relationships/image" Target="../media/image3.gif"/><Relationship Id="rId11" Type="http://schemas.openxmlformats.org/officeDocument/2006/relationships/image" Target="../media/image8.png"/><Relationship Id="rId5" Type="http://schemas.openxmlformats.org/officeDocument/2006/relationships/image" Target="../media/image2.png"/><Relationship Id="rId10" Type="http://schemas.openxmlformats.org/officeDocument/2006/relationships/image" Target="../media/image7.gif"/><Relationship Id="rId4" Type="http://schemas.openxmlformats.org/officeDocument/2006/relationships/audio" Target="../media/audio2.wav"/><Relationship Id="rId9" Type="http://schemas.openxmlformats.org/officeDocument/2006/relationships/image" Target="../media/image6.gi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gi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0.gif"/><Relationship Id="rId2" Type="http://schemas.openxmlformats.org/officeDocument/2006/relationships/audio" Target="file:///C:\Users\Nerea\Music\Erlaxazioa\musica%20medieval-Tarantule%20-%20Tarentelle\05-La%20Baricades%20Mysterieuses_%20D'apres%20une%20basse%20obstinee%20de%20.mp3" TargetMode="External"/><Relationship Id="rId1" Type="http://schemas.openxmlformats.org/officeDocument/2006/relationships/audio" Target="../media/audio3.wav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audio" Target="../media/audio2.wav"/><Relationship Id="rId10" Type="http://schemas.openxmlformats.org/officeDocument/2006/relationships/image" Target="../media/image13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12.gi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gif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1.gif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4.wav"/><Relationship Id="rId6" Type="http://schemas.openxmlformats.org/officeDocument/2006/relationships/image" Target="../media/image16.gif"/><Relationship Id="rId5" Type="http://schemas.openxmlformats.org/officeDocument/2006/relationships/image" Target="../media/image10.gif"/><Relationship Id="rId4" Type="http://schemas.openxmlformats.org/officeDocument/2006/relationships/image" Target="../media/image15.png"/><Relationship Id="rId9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gif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16.gif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5.wav"/><Relationship Id="rId6" Type="http://schemas.openxmlformats.org/officeDocument/2006/relationships/image" Target="../media/image11.gif"/><Relationship Id="rId5" Type="http://schemas.openxmlformats.org/officeDocument/2006/relationships/image" Target="../media/image10.gif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gif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21.gif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6.wav"/><Relationship Id="rId6" Type="http://schemas.openxmlformats.org/officeDocument/2006/relationships/image" Target="../media/image10.gif"/><Relationship Id="rId11" Type="http://schemas.openxmlformats.org/officeDocument/2006/relationships/image" Target="../media/image25.png"/><Relationship Id="rId5" Type="http://schemas.openxmlformats.org/officeDocument/2006/relationships/image" Target="../media/image16.gif"/><Relationship Id="rId10" Type="http://schemas.openxmlformats.org/officeDocument/2006/relationships/image" Target="../media/image24.gif"/><Relationship Id="rId4" Type="http://schemas.openxmlformats.org/officeDocument/2006/relationships/image" Target="../media/image15.png"/><Relationship Id="rId9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gif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26.gif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7.wav"/><Relationship Id="rId6" Type="http://schemas.openxmlformats.org/officeDocument/2006/relationships/image" Target="../media/image11.gif"/><Relationship Id="rId5" Type="http://schemas.openxmlformats.org/officeDocument/2006/relationships/image" Target="../media/image16.gif"/><Relationship Id="rId10" Type="http://schemas.openxmlformats.org/officeDocument/2006/relationships/image" Target="../media/image29.png"/><Relationship Id="rId4" Type="http://schemas.openxmlformats.org/officeDocument/2006/relationships/image" Target="../media/image15.png"/><Relationship Id="rId9" Type="http://schemas.openxmlformats.org/officeDocument/2006/relationships/image" Target="../media/image28.gi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gif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26.gif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8.wav"/><Relationship Id="rId6" Type="http://schemas.openxmlformats.org/officeDocument/2006/relationships/image" Target="../media/image11.gif"/><Relationship Id="rId5" Type="http://schemas.openxmlformats.org/officeDocument/2006/relationships/image" Target="../media/image16.gif"/><Relationship Id="rId10" Type="http://schemas.openxmlformats.org/officeDocument/2006/relationships/image" Target="../media/image30.png"/><Relationship Id="rId4" Type="http://schemas.openxmlformats.org/officeDocument/2006/relationships/image" Target="../media/image15.png"/><Relationship Id="rId9" Type="http://schemas.openxmlformats.org/officeDocument/2006/relationships/image" Target="../media/image28.gi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gif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31.gif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9.wav"/><Relationship Id="rId6" Type="http://schemas.openxmlformats.org/officeDocument/2006/relationships/image" Target="../media/image11.gif"/><Relationship Id="rId11" Type="http://schemas.openxmlformats.org/officeDocument/2006/relationships/image" Target="../media/image33.png"/><Relationship Id="rId5" Type="http://schemas.openxmlformats.org/officeDocument/2006/relationships/image" Target="../media/image16.gif"/><Relationship Id="rId10" Type="http://schemas.openxmlformats.org/officeDocument/2006/relationships/image" Target="../media/image28.gif"/><Relationship Id="rId4" Type="http://schemas.openxmlformats.org/officeDocument/2006/relationships/image" Target="../media/image15.png"/><Relationship Id="rId9" Type="http://schemas.openxmlformats.org/officeDocument/2006/relationships/image" Target="../media/image27.gi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gi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1.gif"/><Relationship Id="rId2" Type="http://schemas.openxmlformats.org/officeDocument/2006/relationships/audio" Target="../media/audio10.wav"/><Relationship Id="rId1" Type="http://schemas.openxmlformats.org/officeDocument/2006/relationships/tags" Target="../tags/tag1.xml"/><Relationship Id="rId6" Type="http://schemas.openxmlformats.org/officeDocument/2006/relationships/image" Target="../media/image16.gif"/><Relationship Id="rId5" Type="http://schemas.openxmlformats.org/officeDocument/2006/relationships/image" Target="../media/image15.png"/><Relationship Id="rId10" Type="http://schemas.openxmlformats.org/officeDocument/2006/relationships/image" Target="../media/image35.png"/><Relationship Id="rId4" Type="http://schemas.openxmlformats.org/officeDocument/2006/relationships/notesSlide" Target="../notesSlides/notesSlide9.xml"/><Relationship Id="rId9" Type="http://schemas.openxmlformats.org/officeDocument/2006/relationships/image" Target="../media/image34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36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1.wav"/><Relationship Id="rId6" Type="http://schemas.openxmlformats.org/officeDocument/2006/relationships/image" Target="../media/image10.gif"/><Relationship Id="rId5" Type="http://schemas.openxmlformats.org/officeDocument/2006/relationships/image" Target="../media/image16.gif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gif"/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37.gif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2.wav"/><Relationship Id="rId6" Type="http://schemas.openxmlformats.org/officeDocument/2006/relationships/image" Target="../media/image10.gif"/><Relationship Id="rId5" Type="http://schemas.openxmlformats.org/officeDocument/2006/relationships/image" Target="../media/image11.gif"/><Relationship Id="rId4" Type="http://schemas.openxmlformats.org/officeDocument/2006/relationships/image" Target="../media/image15.png"/><Relationship Id="rId9" Type="http://schemas.openxmlformats.org/officeDocument/2006/relationships/image" Target="../media/image3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gif"/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41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3.wav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15.png"/><Relationship Id="rId9" Type="http://schemas.openxmlformats.org/officeDocument/2006/relationships/image" Target="../media/image4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0.png"/><Relationship Id="rId2" Type="http://schemas.openxmlformats.org/officeDocument/2006/relationships/audio" Target="../media/audio14.wav"/><Relationship Id="rId1" Type="http://schemas.openxmlformats.org/officeDocument/2006/relationships/tags" Target="../tags/tag2.xml"/><Relationship Id="rId6" Type="http://schemas.openxmlformats.org/officeDocument/2006/relationships/image" Target="../media/image39.png"/><Relationship Id="rId11" Type="http://schemas.openxmlformats.org/officeDocument/2006/relationships/image" Target="../media/image44.png"/><Relationship Id="rId5" Type="http://schemas.openxmlformats.org/officeDocument/2006/relationships/image" Target="../media/image15.png"/><Relationship Id="rId10" Type="http://schemas.openxmlformats.org/officeDocument/2006/relationships/image" Target="../media/image43.gif"/><Relationship Id="rId4" Type="http://schemas.openxmlformats.org/officeDocument/2006/relationships/notesSlide" Target="../notesSlides/notesSlide13.xml"/><Relationship Id="rId9" Type="http://schemas.openxmlformats.org/officeDocument/2006/relationships/image" Target="../media/image34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47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5.wav"/><Relationship Id="rId6" Type="http://schemas.openxmlformats.org/officeDocument/2006/relationships/image" Target="../media/image46.gif"/><Relationship Id="rId5" Type="http://schemas.openxmlformats.org/officeDocument/2006/relationships/image" Target="../media/image16.gif"/><Relationship Id="rId4" Type="http://schemas.openxmlformats.org/officeDocument/2006/relationships/image" Target="../media/image45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>
            <a:lum bright="70000" contrast="-70000"/>
          </a:blip>
          <a:srcRect l="15315" t="7060" r="11642" b="6458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Subtítulo"/>
          <p:cNvSpPr>
            <a:spLocks noGrp="1"/>
          </p:cNvSpPr>
          <p:nvPr>
            <p:ph type="subTitle" idx="1"/>
          </p:nvPr>
        </p:nvSpPr>
        <p:spPr>
          <a:xfrm>
            <a:off x="251520" y="332656"/>
            <a:ext cx="4032448" cy="6192688"/>
          </a:xfrm>
        </p:spPr>
        <p:txBody>
          <a:bodyPr>
            <a:normAutofit/>
          </a:bodyPr>
          <a:lstStyle/>
          <a:p>
            <a:endParaRPr lang="es-ES" sz="1600" dirty="0" smtClean="0"/>
          </a:p>
          <a:p>
            <a:pPr algn="l"/>
            <a:r>
              <a:rPr lang="es-ES" sz="2400" b="1" dirty="0" err="1" smtClean="0">
                <a:solidFill>
                  <a:schemeClr val="tx1"/>
                </a:solidFill>
                <a:latin typeface="Bradley Hand ITC" pitchFamily="66" charset="0"/>
              </a:rPr>
              <a:t>Teketen</a:t>
            </a:r>
            <a:r>
              <a:rPr lang="es-ES" sz="2400" b="1" dirty="0" smtClean="0">
                <a:solidFill>
                  <a:schemeClr val="tx1"/>
                </a:solidFill>
                <a:latin typeface="Bradley Hand ITC" pitchFamily="66" charset="0"/>
              </a:rPr>
              <a:t>, </a:t>
            </a:r>
            <a:r>
              <a:rPr lang="es-ES" sz="2400" b="1" dirty="0" err="1" smtClean="0">
                <a:solidFill>
                  <a:schemeClr val="tx1"/>
                </a:solidFill>
                <a:latin typeface="Bradley Hand ITC" pitchFamily="66" charset="0"/>
              </a:rPr>
              <a:t>teketen</a:t>
            </a:r>
            <a:r>
              <a:rPr lang="es-ES" sz="2400" b="1" dirty="0" smtClean="0">
                <a:solidFill>
                  <a:schemeClr val="tx1"/>
                </a:solidFill>
                <a:latin typeface="Bradley Hand ITC" pitchFamily="66" charset="0"/>
              </a:rPr>
              <a:t>, </a:t>
            </a:r>
            <a:r>
              <a:rPr lang="es-ES" sz="2400" b="1" dirty="0" err="1" smtClean="0">
                <a:solidFill>
                  <a:schemeClr val="tx1"/>
                </a:solidFill>
                <a:latin typeface="Bradley Hand ITC" pitchFamily="66" charset="0"/>
              </a:rPr>
              <a:t>teketen</a:t>
            </a:r>
            <a:r>
              <a:rPr lang="es-ES" sz="2400" b="1" dirty="0" smtClean="0">
                <a:solidFill>
                  <a:schemeClr val="tx1"/>
                </a:solidFill>
                <a:latin typeface="Bradley Hand ITC" pitchFamily="66" charset="0"/>
              </a:rPr>
              <a:t> </a:t>
            </a:r>
          </a:p>
          <a:p>
            <a:pPr algn="l"/>
            <a:r>
              <a:rPr lang="es-ES" sz="2400" b="1" dirty="0" err="1" smtClean="0">
                <a:solidFill>
                  <a:schemeClr val="tx1"/>
                </a:solidFill>
                <a:latin typeface="Bradley Hand ITC" pitchFamily="66" charset="0"/>
              </a:rPr>
              <a:t>Ipuinarekin</a:t>
            </a:r>
            <a:r>
              <a:rPr lang="es-ES" sz="2400" b="1" dirty="0" smtClean="0">
                <a:solidFill>
                  <a:schemeClr val="tx1"/>
                </a:solidFill>
                <a:latin typeface="Bradley Hand ITC" pitchFamily="66" charset="0"/>
              </a:rPr>
              <a:t>  has </a:t>
            </a:r>
            <a:r>
              <a:rPr lang="es-ES" sz="2400" b="1" dirty="0" err="1" smtClean="0">
                <a:solidFill>
                  <a:schemeClr val="tx1"/>
                </a:solidFill>
                <a:latin typeface="Bradley Hand ITC" pitchFamily="66" charset="0"/>
              </a:rPr>
              <a:t>gaitezen</a:t>
            </a:r>
            <a:r>
              <a:rPr lang="es-ES" sz="2400" b="1" dirty="0" smtClean="0">
                <a:solidFill>
                  <a:schemeClr val="tx1"/>
                </a:solidFill>
                <a:latin typeface="Bradley Hand ITC" pitchFamily="66" charset="0"/>
              </a:rPr>
              <a:t> !</a:t>
            </a:r>
          </a:p>
          <a:p>
            <a:pPr algn="l"/>
            <a:endParaRPr lang="es-ES" sz="2400" b="1" dirty="0" smtClean="0">
              <a:solidFill>
                <a:schemeClr val="tx1"/>
              </a:solidFill>
              <a:latin typeface="Bradley Hand ITC" pitchFamily="66" charset="0"/>
            </a:endParaRPr>
          </a:p>
          <a:p>
            <a:pPr algn="l"/>
            <a:r>
              <a:rPr lang="es-ES" sz="2400" b="1" dirty="0" err="1" smtClean="0">
                <a:solidFill>
                  <a:schemeClr val="tx1"/>
                </a:solidFill>
                <a:latin typeface="Bradley Hand ITC" pitchFamily="66" charset="0"/>
              </a:rPr>
              <a:t>Begiak</a:t>
            </a:r>
            <a:r>
              <a:rPr lang="es-ES" sz="2400" b="1" dirty="0" smtClean="0">
                <a:solidFill>
                  <a:schemeClr val="tx1"/>
                </a:solidFill>
                <a:latin typeface="Bradley Hand ITC" pitchFamily="66" charset="0"/>
              </a:rPr>
              <a:t> </a:t>
            </a:r>
            <a:r>
              <a:rPr lang="es-ES" sz="2400" b="1" dirty="0" err="1" smtClean="0">
                <a:solidFill>
                  <a:schemeClr val="tx1"/>
                </a:solidFill>
                <a:latin typeface="Bradley Hand ITC" pitchFamily="66" charset="0"/>
              </a:rPr>
              <a:t>erne</a:t>
            </a:r>
            <a:r>
              <a:rPr lang="es-ES" sz="2400" b="1" dirty="0" smtClean="0">
                <a:solidFill>
                  <a:schemeClr val="tx1"/>
                </a:solidFill>
                <a:latin typeface="Bradley Hand ITC" pitchFamily="66" charset="0"/>
              </a:rPr>
              <a:t> !</a:t>
            </a:r>
          </a:p>
          <a:p>
            <a:pPr algn="l"/>
            <a:r>
              <a:rPr lang="es-ES" sz="2400" b="1" dirty="0" err="1" smtClean="0">
                <a:solidFill>
                  <a:schemeClr val="tx1"/>
                </a:solidFill>
                <a:latin typeface="Bradley Hand ITC" pitchFamily="66" charset="0"/>
              </a:rPr>
              <a:t>Belarriak</a:t>
            </a:r>
            <a:r>
              <a:rPr lang="es-ES" sz="2400" b="1" dirty="0" smtClean="0">
                <a:solidFill>
                  <a:schemeClr val="tx1"/>
                </a:solidFill>
                <a:latin typeface="Bradley Hand ITC" pitchFamily="66" charset="0"/>
              </a:rPr>
              <a:t> tente!</a:t>
            </a:r>
          </a:p>
          <a:p>
            <a:pPr algn="l"/>
            <a:r>
              <a:rPr lang="es-ES" sz="2400" b="1" dirty="0" err="1" smtClean="0">
                <a:solidFill>
                  <a:schemeClr val="tx1"/>
                </a:solidFill>
                <a:latin typeface="Bradley Hand ITC" pitchFamily="66" charset="0"/>
              </a:rPr>
              <a:t>Mingaina</a:t>
            </a:r>
            <a:r>
              <a:rPr lang="es-ES" sz="2400" b="1" dirty="0" smtClean="0">
                <a:solidFill>
                  <a:schemeClr val="tx1"/>
                </a:solidFill>
                <a:latin typeface="Bradley Hand ITC" pitchFamily="66" charset="0"/>
              </a:rPr>
              <a:t> </a:t>
            </a:r>
            <a:r>
              <a:rPr lang="es-ES" sz="2400" b="1" dirty="0" err="1" smtClean="0">
                <a:solidFill>
                  <a:schemeClr val="tx1"/>
                </a:solidFill>
                <a:latin typeface="Bradley Hand ITC" pitchFamily="66" charset="0"/>
              </a:rPr>
              <a:t>atera</a:t>
            </a:r>
            <a:r>
              <a:rPr lang="es-ES" sz="2400" b="1" dirty="0" smtClean="0">
                <a:solidFill>
                  <a:schemeClr val="tx1"/>
                </a:solidFill>
                <a:latin typeface="Bradley Hand ITC" pitchFamily="66" charset="0"/>
              </a:rPr>
              <a:t> eta </a:t>
            </a:r>
            <a:r>
              <a:rPr lang="es-ES" sz="2400" b="1" dirty="0" err="1" smtClean="0">
                <a:solidFill>
                  <a:schemeClr val="tx1"/>
                </a:solidFill>
                <a:latin typeface="Bradley Hand ITC" pitchFamily="66" charset="0"/>
              </a:rPr>
              <a:t>zuloan</a:t>
            </a:r>
            <a:r>
              <a:rPr lang="es-ES" sz="2400" b="1" dirty="0" smtClean="0">
                <a:solidFill>
                  <a:schemeClr val="tx1"/>
                </a:solidFill>
                <a:latin typeface="Bradley Hand ITC" pitchFamily="66" charset="0"/>
              </a:rPr>
              <a:t> </a:t>
            </a:r>
            <a:r>
              <a:rPr lang="es-ES" sz="2400" b="1" dirty="0" err="1" smtClean="0">
                <a:solidFill>
                  <a:schemeClr val="tx1"/>
                </a:solidFill>
                <a:latin typeface="Bradley Hand ITC" pitchFamily="66" charset="0"/>
              </a:rPr>
              <a:t>gorde</a:t>
            </a:r>
            <a:r>
              <a:rPr lang="es-ES" sz="2400" b="1" dirty="0" smtClean="0">
                <a:solidFill>
                  <a:schemeClr val="tx1"/>
                </a:solidFill>
                <a:latin typeface="Bradley Hand ITC" pitchFamily="66" charset="0"/>
              </a:rPr>
              <a:t>!</a:t>
            </a:r>
          </a:p>
          <a:p>
            <a:pPr algn="l"/>
            <a:endParaRPr lang="es-ES" sz="2400" b="1" dirty="0" smtClean="0">
              <a:solidFill>
                <a:schemeClr val="tx1"/>
              </a:solidFill>
              <a:latin typeface="Bradley Hand ITC" pitchFamily="66" charset="0"/>
            </a:endParaRPr>
          </a:p>
          <a:p>
            <a:pPr algn="l"/>
            <a:r>
              <a:rPr lang="es-ES" sz="2400" b="1" dirty="0" err="1" smtClean="0">
                <a:solidFill>
                  <a:schemeClr val="tx1"/>
                </a:solidFill>
                <a:latin typeface="Bradley Hand ITC" pitchFamily="66" charset="0"/>
              </a:rPr>
              <a:t>Ris</a:t>
            </a:r>
            <a:r>
              <a:rPr lang="es-ES" sz="2400" b="1" dirty="0" smtClean="0">
                <a:solidFill>
                  <a:schemeClr val="tx1"/>
                </a:solidFill>
                <a:latin typeface="Bradley Hand ITC" pitchFamily="66" charset="0"/>
              </a:rPr>
              <a:t>-ras!</a:t>
            </a:r>
          </a:p>
          <a:p>
            <a:pPr algn="l"/>
            <a:r>
              <a:rPr lang="es-ES" sz="2400" b="1" dirty="0" smtClean="0">
                <a:solidFill>
                  <a:schemeClr val="tx1"/>
                </a:solidFill>
                <a:latin typeface="Bradley Hand ITC" pitchFamily="66" charset="0"/>
              </a:rPr>
              <a:t> ni </a:t>
            </a:r>
            <a:r>
              <a:rPr lang="es-ES" sz="2400" b="1" dirty="0" err="1" smtClean="0">
                <a:solidFill>
                  <a:schemeClr val="tx1"/>
                </a:solidFill>
                <a:latin typeface="Bradley Hand ITC" pitchFamily="66" charset="0"/>
              </a:rPr>
              <a:t>kontari</a:t>
            </a:r>
            <a:r>
              <a:rPr lang="es-ES" sz="2400" b="1" dirty="0" smtClean="0">
                <a:solidFill>
                  <a:schemeClr val="tx1"/>
                </a:solidFill>
                <a:latin typeface="Bradley Hand ITC" pitchFamily="66" charset="0"/>
              </a:rPr>
              <a:t> eta</a:t>
            </a:r>
          </a:p>
          <a:p>
            <a:pPr algn="l"/>
            <a:r>
              <a:rPr lang="es-ES" sz="2400" b="1" dirty="0" err="1" smtClean="0">
                <a:solidFill>
                  <a:schemeClr val="tx1"/>
                </a:solidFill>
                <a:latin typeface="Bradley Hand ITC" pitchFamily="66" charset="0"/>
              </a:rPr>
              <a:t>zu</a:t>
            </a:r>
            <a:r>
              <a:rPr lang="es-ES" sz="2400" b="1" dirty="0" smtClean="0">
                <a:solidFill>
                  <a:schemeClr val="tx1"/>
                </a:solidFill>
                <a:latin typeface="Bradley Hand ITC" pitchFamily="66" charset="0"/>
              </a:rPr>
              <a:t>  </a:t>
            </a:r>
            <a:r>
              <a:rPr lang="es-ES" sz="2400" b="1" dirty="0" err="1" smtClean="0">
                <a:solidFill>
                  <a:schemeClr val="tx1"/>
                </a:solidFill>
                <a:latin typeface="Bradley Hand ITC" pitchFamily="66" charset="0"/>
              </a:rPr>
              <a:t>entzule</a:t>
            </a:r>
            <a:r>
              <a:rPr lang="es-ES" sz="2400" b="1" dirty="0" smtClean="0">
                <a:solidFill>
                  <a:schemeClr val="tx1"/>
                </a:solidFill>
                <a:latin typeface="Bradley Hand ITC" pitchFamily="66" charset="0"/>
              </a:rPr>
              <a:t>!</a:t>
            </a:r>
          </a:p>
        </p:txBody>
      </p:sp>
      <p:pic>
        <p:nvPicPr>
          <p:cNvPr id="8" name="7 Imagen" descr="libro-pasando-paginas_1.g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-1836712" y="0"/>
            <a:ext cx="1368152" cy="1087505"/>
          </a:xfrm>
          <a:prstGeom prst="rect">
            <a:avLst/>
          </a:prstGeom>
        </p:spPr>
      </p:pic>
      <p:pic>
        <p:nvPicPr>
          <p:cNvPr id="9" name="8 Imagen" descr="begiak.gif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-1692696" y="1484784"/>
            <a:ext cx="1415886" cy="1143328"/>
          </a:xfrm>
          <a:prstGeom prst="rect">
            <a:avLst/>
          </a:prstGeom>
        </p:spPr>
      </p:pic>
      <p:pic>
        <p:nvPicPr>
          <p:cNvPr id="14" name="13 Imagen" descr="1silencio.gif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-1548680" y="5373216"/>
            <a:ext cx="1316396" cy="936104"/>
          </a:xfrm>
          <a:prstGeom prst="rect">
            <a:avLst/>
          </a:prstGeom>
        </p:spPr>
      </p:pic>
      <p:pic>
        <p:nvPicPr>
          <p:cNvPr id="16" name="15 Imagen" descr="lick.gif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-1548680" y="4293096"/>
            <a:ext cx="1038973" cy="1010112"/>
          </a:xfrm>
          <a:prstGeom prst="rect">
            <a:avLst/>
          </a:prstGeom>
        </p:spPr>
      </p:pic>
      <p:pic>
        <p:nvPicPr>
          <p:cNvPr id="17" name="16 Imagen" descr="belarria---.gif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-1404664" y="2780928"/>
            <a:ext cx="1008112" cy="1008112"/>
          </a:xfrm>
          <a:prstGeom prst="rect">
            <a:avLst/>
          </a:prstGeom>
        </p:spPr>
      </p:pic>
      <p:pic>
        <p:nvPicPr>
          <p:cNvPr id="11" name="~PP3426.WAV">
            <a:hlinkClick r:id="" action="ppaction://media"/>
          </p:cNvPr>
          <p:cNvPicPr>
            <a:picLocks noRot="1" noChangeAspect="1"/>
          </p:cNvPicPr>
          <p:nvPr>
            <a:wavAudioFile r:embed="rId1" name="~PP3426.WAV"/>
          </p:nvPr>
        </p:nvPicPr>
        <p:blipFill>
          <a:blip r:embed="rId11" cstate="print"/>
          <a:stretch>
            <a:fillRect/>
          </a:stretch>
        </p:blipFill>
        <p:spPr>
          <a:xfrm>
            <a:off x="8632825" y="634682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slow" advClick="0" advTm="26037">
    <p:sndAc>
      <p:stSnd>
        <p:snd r:embed="rId4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6.23497E-6 C 0.01545 -0.003 0.02899 -0.01179 0.04462 -0.01433 C 0.05295 -0.01711 0.06337 -0.01595 0.07066 -0.02243 C 0.07552 -0.02682 0.07917 -0.03354 0.08455 -0.03676 C 0.09636 -0.04393 0.10868 -0.04532 0.12153 -0.04694 C 0.1599 -0.05735 0.1132 -0.04532 0.21997 -0.0511 C 0.23594 -0.05203 0.25156 -0.05596 0.26754 -0.05735 C 0.28247 -0.06012 0.29722 -0.0629 0.31215 -0.06544 C 0.35139 -0.06429 0.37535 -0.06521 0.4092 -0.05943 C 0.43004 -0.04972 0.45261 -0.04833 0.47379 -0.03885 C 0.4783 -0.03468 0.48386 -0.03098 0.48924 -0.02867 C 0.49323 -0.02682 0.49757 -0.02705 0.50139 -0.02451 C 0.51163 -0.0178 0.52257 -0.00901 0.53368 -0.00601 C 0.53577 -0.00462 0.53768 -0.003 0.53993 -0.00184 C 0.54184 -0.00092 0.5441 -0.00115 0.54601 6.23497E-6 C 0.55781 0.00648 0.56927 0.01458 0.58143 0.02059 C 0.58715 0.02337 0.59236 0.02799 0.59844 0.02868 C 0.60399 0.02938 0.60972 0.03007 0.61528 0.03077 C 0.62709 0.03608 0.63837 0.03747 0.6507 0.03909 C 0.68646 0.0488 0.72274 0.04187 0.75834 0.03493 C 0.77118 0.02915 0.75243 0.03724 0.77066 0.03077 C 0.77379 0.02961 0.77986 0.02683 0.77986 0.02683 C 0.78299 0.02267 0.78611 0.01851 0.78924 0.01435 C 0.79149 0.01134 0.79219 0.00186 0.79219 0.00186 C 0.79167 -0.0067 0.79149 -0.01572 0.79063 -0.02451 C 0.78837 -0.04972 0.76372 -0.0555 0.74913 -0.05943 C 0.73524 -0.0585 0.72084 -0.06058 0.70764 -0.05527 C 0.7059 -0.05457 0.70469 -0.05203 0.70295 -0.0511 C 0.70104 -0.04995 0.69896 -0.04972 0.69688 -0.04902 C 0.69028 -0.04347 0.68368 -0.04116 0.6783 -0.0326 C 0.67518 -0.02751 0.67222 -0.01433 0.67222 -0.01433 C 0.67309 0.00371 0.66945 0.01712 0.67986 0.02683 C 0.68455 0.0451 0.69722 0.05759 0.71077 0.06361 C 0.71788 0.07008 0.72518 0.0717 0.73368 0.07378 C 0.7592 0.07309 0.7849 0.07933 0.8092 0.06985 C 0.81719 0.06684 0.82465 0.05991 0.83229 0.05551 C 0.83663 0.05297 0.84149 0.05135 0.84601 0.04927 C 0.84757 0.04857 0.8507 0.04719 0.8507 0.04719 C 0.85781 0.03331 0.84931 0.04719 0.85834 0.03909 C 0.86024 0.03747 0.86129 0.0347 0.86302 0.03285 C 0.86875 0.02683 0.87535 0.02198 0.88143 0.01643 C 0.88542 0.01273 0.89063 0.0125 0.89531 0.01041 C 0.89688 0.00972 0.9 0.00833 0.9 0.00833 C 0.90851 0.00926 0.91875 0.0125 0.92761 0.0125 " pathEditMode="relative" ptsTypes="fffffffffffffffffffffffffffffffffffffffffffA">
                                      <p:cBhvr>
                                        <p:cTn id="9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0"/>
                            </p:stCondLst>
                            <p:childTnLst>
                              <p:par>
                                <p:cTn id="1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2.59019E-7 C 0.00139 -0.00046 0.01093 -0.00324 0.01232 -0.00393 C 0.01406 -0.00486 0.01527 -0.00717 0.01701 -0.00809 C 0.01996 -0.00994 0.02309 -0.01087 0.02639 -0.01226 C 0.02777 -0.01295 0.0309 -0.01434 0.0309 -0.01434 C 0.04114 -0.02775 0.05642 -0.04255 0.06927 -0.05111 C 0.07864 -0.05735 0.08993 -0.05735 0.1 -0.05943 C 0.13889 -0.06707 0.17743 -0.06637 0.21701 -0.06753 C 0.25503 -0.074 0.26111 -0.071 0.31701 -0.06961 C 0.32604 -0.06822 0.33559 -0.06429 0.34462 -0.06337 C 0.3625 -0.06152 0.38055 -0.06105 0.39843 -0.05943 C 0.41771 -0.05412 0.43732 -0.04926 0.45694 -0.04695 C 0.49496 -0.03561 0.52656 -0.03584 0.56771 -0.03469 C 0.58212 -0.03284 0.59548 -0.02868 0.6092 -0.02243 C 0.61736 -0.01873 0.61996 -0.00948 0.62777 -0.00601 C 0.63524 0.00833 0.6493 0.01226 0.66163 0.01642 C 0.68281 0.02359 0.7059 0.02775 0.72777 0.03076 C 0.76493 0.02359 0.79583 0.02567 0.83698 0.02475 C 0.8559 0.01827 0.87152 0.02058 0.89236 0.02058 " pathEditMode="relative" ptsTypes="ffffffffffffffffffA">
                                      <p:cBhvr>
                                        <p:cTn id="12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8000"/>
                            </p:stCondLst>
                            <p:childTnLst>
                              <p:par>
                                <p:cTn id="14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0"/>
                            </p:stCondLst>
                            <p:childTnLst>
                              <p:par>
                                <p:cTn id="17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4.94912E-6 C 0.00712 -0.00301 0.01632 -0.00555 0.02309 -0.01018 C 0.03038 -0.01527 0.03802 -0.01966 0.04601 -0.02244 C 0.05104 -0.02683 0.05417 -0.03215 0.0599 -0.03469 C 0.0691 -0.04695 0.08142 -0.05782 0.09219 -0.06753 C 0.09774 -0.07262 0.10087 -0.07748 0.10764 -0.07979 C 0.13542 -0.0784 0.15417 -0.07563 0.17986 -0.0717 C 0.28802 -0.07262 0.35452 -0.06175 0.44462 -0.08187 C 0.45521 -0.08673 0.46736 -0.08812 0.47847 -0.08997 C 0.55052 -0.08835 0.53542 -0.09135 0.57379 -0.08395 C 0.58438 -0.07933 0.58559 -0.06915 0.59688 -0.06545 C 0.60747 -0.0562 0.60261 -0.05898 0.61077 -0.05528 C 0.63073 -0.03677 0.6 -0.06638 0.6184 -0.04487 C 0.62118 -0.04163 0.62535 -0.04071 0.62761 -0.03677 C 0.63854 -0.01781 0.64844 0.00393 0.66146 0.02058 C 0.66476 0.0296 0.66754 0.03561 0.67379 0.04116 C 0.67708 0.04764 0.68177 0.05643 0.68611 0.06151 C 0.68889 0.06475 0.69271 0.06637 0.69531 0.06984 C 0.7059 0.08395 0.70087 0.07886 0.7092 0.08626 C 0.71302 0.09366 0.71754 0.09782 0.72309 0.10268 C 0.725 0.11101 0.72674 0.11424 0.73229 0.11887 C 0.74827 0.11424 0.75295 0.1117 0.76615 0.09852 C 0.77049 0.09412 0.77795 0.09297 0.78299 0.09019 C 0.79844 0.0814 0.81233 0.07262 0.82917 0.06984 C 0.84375 0.06475 0.85903 0.06383 0.87379 0.06151 C 0.88681 0.05966 0.89913 0.05527 0.91233 0.05342 C 0.92153 0.04926 0.93004 0.04856 0.93993 0.04718 C 0.94722 0.04394 0.96302 0.04324 0.96302 0.04324 " pathEditMode="relative" ptsTypes="fffffffffffffffffffffffffffA">
                                      <p:cBhvr>
                                        <p:cTn id="1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2000"/>
                            </p:stCondLst>
                            <p:childTnLst>
                              <p:par>
                                <p:cTn id="20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4000"/>
                            </p:stCondLst>
                            <p:childTnLst>
                              <p:par>
                                <p:cTn id="23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8.32562E-8 C 0.01336 -0.00624 0.01979 -0.0229 0.03073 -0.03284 C 0.03333 -0.04348 0.03819 -0.04903 0.04305 -0.05735 C 0.0467 -0.06314 0.04913 -0.06984 0.05225 -0.07586 C 0.05329 -0.07794 0.05573 -0.0784 0.05694 -0.08002 C 0.06666 -0.09158 0.06979 -0.09921 0.08159 -0.10453 C 0.08958 -0.11193 0.1 -0.11471 0.1092 -0.11887 C 0.13194 -0.12905 0.15434 -0.13252 0.17847 -0.13529 C 0.23645 -0.13414 0.27257 -0.13367 0.32309 -0.12512 C 0.33281 -0.12072 0.36007 -0.11471 0.37222 -0.11286 C 0.38576 -0.10823 0.39895 -0.10338 0.41232 -0.09852 C 0.41788 -0.09644 0.42916 -0.09228 0.42916 -0.09228 C 0.43889 -0.08372 0.45104 -0.08279 0.46145 -0.07586 C 0.47968 -0.06383 0.49652 -0.05874 0.51684 -0.05527 C 0.52604 -0.04764 0.51684 -0.05412 0.53229 -0.04926 C 0.54809 -0.0444 0.56267 -0.03215 0.57847 -0.02868 C 0.59166 -0.02266 0.57118 -0.03168 0.5908 -0.02475 C 0.60017 -0.02151 0.6092 -0.01596 0.6184 -0.01226 C 0.62882 -0.00833 0.63889 -0.00463 0.64913 8.32562E-8 C 0.65225 0.00416 0.65729 0.00671 0.6585 0.01226 C 0.66076 0.02266 0.66632 0.02729 0.67378 0.03076 C 0.67986 0.02544 0.6908 0.01873 0.69843 0.0185 C 0.8375 0.01642 0.87708 0.01642 0.97378 0.01642 " pathEditMode="relative" ptsTypes="ffffffffffffffffffffffA">
                                      <p:cBhvr>
                                        <p:cTn id="2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6000"/>
                            </p:stCondLst>
                            <p:childTnLst>
                              <p:par>
                                <p:cTn id="2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2.59019E-7 C 0.00903 -0.00393 0.00052 0.00047 0.01076 -0.00809 C 0.02118 -0.01665 0.0125 -0.00763 0.02465 -0.01642 C 0.04184 -0.02867 0.0276 -0.02151 0.03837 -0.02659 C 0.04288 -0.03561 0.05017 -0.04116 0.05712 -0.04718 C 0.05747 -0.04926 0.05781 -0.05134 0.05868 -0.05319 C 0.05938 -0.0555 0.06094 -0.05712 0.06163 -0.05943 C 0.06545 -0.07169 0.06493 -0.08187 0.07378 -0.09019 C 0.07552 -0.0969 0.0783 -0.10199 0.08004 -0.10869 C 0.08264 -0.09829 0.08368 -0.09227 0.0908 -0.08603 C 0.10104 -0.06545 0.11944 -0.03446 0.13993 -0.03284 C 0.14809 -0.03214 0.15642 -0.03122 0.16458 -0.03076 C 0.18108 -0.02983 0.1974 -0.02937 0.21389 -0.02867 C 0.21545 -0.02798 0.21684 -0.02682 0.2184 -0.02659 C 0.22396 -0.02544 0.22986 -0.02613 0.23542 -0.02451 C 0.23767 -0.02382 0.2434 -0.01595 0.24462 -0.01434 C 0.24844 0.0007 0.24306 -0.01757 0.25069 -0.00208 C 0.25156 -0.00023 0.25139 0.00232 0.25226 0.00417 C 0.25556 0.01064 0.26094 0.01642 0.26458 0.02267 C 0.27292 0.03701 0.27969 0.05296 0.28924 0.06568 C 0.29132 0.07401 0.29462 0.07725 0.3 0.0821 C 0.31632 0.07493 0.32222 0.04834 0.33385 0.03284 C 0.3375 0.01827 0.34722 0.0081 0.35382 -0.00416 C 0.35521 -0.0067 0.35556 -0.00971 0.35694 -0.01225 C 0.3625 -0.02266 0.36979 -0.03237 0.37535 -0.04301 C 0.38038 -0.05226 0.38438 -0.06151 0.3908 -0.06961 C 0.39149 -0.07262 0.39201 -0.08002 0.39688 -0.07793 C 0.40035 -0.07632 0.40608 -0.06961 0.40608 -0.06961 C 0.41146 -0.0592 0.41354 -0.04139 0.41997 -0.03284 C 0.43507 -0.01318 0.48542 -0.01873 0.49531 -0.0185 C 0.57535 -0.01734 0.65538 -0.01711 0.73542 -0.01642 C 0.76944 -0.00069 0.73837 -0.01434 0.83385 -0.01434 " pathEditMode="relative" ptsTypes="fffffffffffffffffffffffffffffffA">
                                      <p:cBhvr>
                                        <p:cTn id="27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28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0" y="0"/>
            <a:ext cx="938472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>
                <a:solidFill>
                  <a:srgbClr val="FF00FF"/>
                </a:solidFill>
                <a:latin typeface="Curlz MT" pitchFamily="82" charset="0"/>
              </a:rPr>
              <a:t>BARATZAKO  EZTABAIDAK</a:t>
            </a:r>
            <a:endParaRPr lang="es-ES" b="1" dirty="0">
              <a:solidFill>
                <a:srgbClr val="FF00FF"/>
              </a:solidFill>
              <a:latin typeface="Curlz MT" pitchFamily="82" charset="0"/>
            </a:endParaRPr>
          </a:p>
        </p:txBody>
      </p:sp>
      <p:pic>
        <p:nvPicPr>
          <p:cNvPr id="8" name="7 Marcador de contenido" descr="loreak22.gif"/>
          <p:cNvPicPr>
            <a:picLocks noGrp="1" noChangeAspect="1"/>
          </p:cNvPicPr>
          <p:nvPr>
            <p:ph idx="1"/>
          </p:nvPr>
        </p:nvPicPr>
        <p:blipFill>
          <a:blip r:embed="rId7" cstate="print"/>
          <a:srcRect l="5698" r="8825" b="8568"/>
          <a:stretch>
            <a:fillRect/>
          </a:stretch>
        </p:blipFill>
        <p:spPr>
          <a:xfrm>
            <a:off x="-2340768" y="3429000"/>
            <a:ext cx="1944216" cy="1771397"/>
          </a:xfrm>
        </p:spPr>
      </p:pic>
      <p:pic>
        <p:nvPicPr>
          <p:cNvPr id="5" name="Picture 3" descr="C:\Documents and Settings\docencia\Mis documentos\Mis imágenes\asuna.gif"/>
          <p:cNvPicPr>
            <a:picLocks noChangeAspect="1" noChangeArrowheads="1"/>
          </p:cNvPicPr>
          <p:nvPr/>
        </p:nvPicPr>
        <p:blipFill>
          <a:blip r:embed="rId8" cstate="print"/>
          <a:srcRect l="9524" r="23810" b="14646"/>
          <a:stretch>
            <a:fillRect/>
          </a:stretch>
        </p:blipFill>
        <p:spPr bwMode="auto">
          <a:xfrm>
            <a:off x="9540552" y="2492896"/>
            <a:ext cx="1354651" cy="3096345"/>
          </a:xfrm>
          <a:prstGeom prst="rect">
            <a:avLst/>
          </a:prstGeom>
          <a:noFill/>
        </p:spPr>
      </p:pic>
      <p:pic>
        <p:nvPicPr>
          <p:cNvPr id="6" name="5 Imagen" descr="aurpegi1.gif"/>
          <p:cNvPicPr>
            <a:picLocks noChangeAspect="1"/>
          </p:cNvPicPr>
          <p:nvPr/>
        </p:nvPicPr>
        <p:blipFill>
          <a:blip r:embed="rId9" cstate="print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0116616" y="3789040"/>
            <a:ext cx="342765" cy="328241"/>
          </a:xfrm>
          <a:prstGeom prst="rect">
            <a:avLst/>
          </a:prstGeom>
        </p:spPr>
      </p:pic>
      <p:sp>
        <p:nvSpPr>
          <p:cNvPr id="7" name="6 Rayo"/>
          <p:cNvSpPr/>
          <p:nvPr/>
        </p:nvSpPr>
        <p:spPr>
          <a:xfrm flipH="1">
            <a:off x="7380312" y="1052736"/>
            <a:ext cx="1152128" cy="1584176"/>
          </a:xfrm>
          <a:prstGeom prst="lightningBolt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Rayo"/>
          <p:cNvSpPr/>
          <p:nvPr/>
        </p:nvSpPr>
        <p:spPr>
          <a:xfrm>
            <a:off x="395536" y="1196752"/>
            <a:ext cx="1080120" cy="1440160"/>
          </a:xfrm>
          <a:prstGeom prst="lightningBolt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1" name="~PP2173.WAV">
            <a:hlinkClick r:id="" action="ppaction://media"/>
          </p:cNvPr>
          <p:cNvPicPr>
            <a:picLocks noRot="1" noChangeAspect="1"/>
          </p:cNvPicPr>
          <p:nvPr>
            <a:wavAudioFile r:embed="rId1" name="~PP2173.WAV"/>
          </p:nvPr>
        </p:nvPicPr>
        <p:blipFill>
          <a:blip r:embed="rId10" cstate="print"/>
          <a:stretch>
            <a:fillRect/>
          </a:stretch>
        </p:blipFill>
        <p:spPr>
          <a:xfrm>
            <a:off x="8632825" y="6346825"/>
            <a:ext cx="304800" cy="304800"/>
          </a:xfrm>
          <a:prstGeom prst="rect">
            <a:avLst/>
          </a:prstGeom>
        </p:spPr>
      </p:pic>
      <p:pic>
        <p:nvPicPr>
          <p:cNvPr id="12" name="05-La Baricades Mysterieuses_ D'apres une basse obstinee de 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11" cstate="print"/>
          <a:stretch>
            <a:fillRect/>
          </a:stretch>
        </p:blipFill>
        <p:spPr>
          <a:xfrm>
            <a:off x="10188624" y="594928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10494">
    <p:sndAc>
      <p:stSnd>
        <p:snd r:embed="rId5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5.26012E-6 C 0.03212 0.0141 0.02413 0.0067 0.08403 0.00855 C 0.10486 0.01525 0.12656 0.00994 0.14757 0.00647 C 0.17517 -0.00347 0.1974 -0.00093 0.22847 -0.00209 C 0.23958 -0.00463 0.25069 -0.0074 0.26163 -0.01064 C 0.27604 -0.01989 0.29236 -0.02613 0.30781 -0.0296 C 0.30955 -0.03029 0.31094 -0.03122 0.31267 -0.03168 C 0.31632 -0.03261 0.32014 -0.03238 0.32378 -0.03376 C 0.32604 -0.03469 0.32795 -0.03677 0.33021 -0.03792 C 0.34566 -0.04579 0.36094 -0.05411 0.37622 -0.06336 C 0.38316 -0.06752 0.3908 -0.0696 0.39687 -0.07607 C 0.40503 -0.08463 0.41267 -0.09457 0.42066 -0.10359 C 0.42465 -0.10821 0.42882 -0.11261 0.43333 -0.11631 C 0.4408 -0.12255 0.44965 -0.1237 0.45399 -0.13527 " pathEditMode="relative" ptsTypes="fffffffffffffA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3716 -0.01063 -0.07483 -0.01827 -0.11285 -0.02127 C -0.13646 -0.02751 -0.16042 -0.03168 -0.1842 -0.03607 C -0.23143 -0.04485 -0.27848 -0.05965 -0.32552 -0.06983 C -0.36823 -0.09248 -0.48264 -0.04 -0.48264 -0.08254 " pathEditMode="relative" ptsTypes="ffffA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3716 -0.01063 -0.07483 -0.01827 -0.11285 -0.02127 C -0.13646 -0.02751 -0.16042 -0.03168 -0.1842 -0.03607 C -0.23143 -0.04485 -0.27848 -0.05965 -0.32552 -0.06983 C -0.36823 -0.09248 -0.48264 -0.04 -0.48264 -0.08254 " pathEditMode="relative" ptsTypes="ffffA">
                                      <p:cBhvr>
                                        <p:cTn id="1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3" presetClass="entr" presetSubtype="1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500"/>
                            </p:stCondLst>
                            <p:childTnLst>
                              <p:par>
                                <p:cTn id="23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500"/>
                            </p:stCondLst>
                            <p:childTnLst>
                              <p:par>
                                <p:cTn id="26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7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500"/>
                            </p:stCondLst>
                            <p:childTnLst>
                              <p:par>
                                <p:cTn id="29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500"/>
                            </p:stCondLst>
                            <p:childTnLst>
                              <p:par>
                                <p:cTn id="32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36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100000" numSld="13" showWhenStopped="0">
                <p:cTn id="3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2" grpId="2"/>
      <p:bldP spid="7" grpId="0" animBg="1"/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  <a:noFill/>
        </p:spPr>
        <p:txBody>
          <a:bodyPr>
            <a:noAutofit/>
          </a:bodyPr>
          <a:lstStyle/>
          <a:p>
            <a:r>
              <a:rPr lang="es-ES" sz="1800" dirty="0" smtClean="0">
                <a:latin typeface="Lucida Handwriting" pitchFamily="66" charset="0"/>
                <a:cs typeface="Arial" pitchFamily="34" charset="0"/>
              </a:rPr>
              <a:t>                  </a:t>
            </a:r>
            <a:r>
              <a:rPr lang="es-ES" sz="1800" dirty="0" err="1" smtClean="0">
                <a:latin typeface="Lucida Handwriting" pitchFamily="66" charset="0"/>
                <a:cs typeface="Arial" pitchFamily="34" charset="0"/>
              </a:rPr>
              <a:t>Bazen</a:t>
            </a:r>
            <a:r>
              <a:rPr lang="es-ES" sz="1800" dirty="0" smtClean="0">
                <a:latin typeface="Lucida Handwriting" pitchFamily="66" charset="0"/>
                <a:cs typeface="Arial" pitchFamily="34" charset="0"/>
              </a:rPr>
              <a:t> </a:t>
            </a:r>
            <a:r>
              <a:rPr lang="es-ES" sz="1800" dirty="0" err="1" smtClean="0">
                <a:latin typeface="Lucida Handwriting" pitchFamily="66" charset="0"/>
                <a:cs typeface="Arial" pitchFamily="34" charset="0"/>
              </a:rPr>
              <a:t>behin</a:t>
            </a:r>
            <a:r>
              <a:rPr lang="es-ES" sz="1800" dirty="0" smtClean="0">
                <a:latin typeface="Lucida Handwriting" pitchFamily="66" charset="0"/>
                <a:cs typeface="Arial" pitchFamily="34" charset="0"/>
              </a:rPr>
              <a:t>, </a:t>
            </a:r>
            <a:r>
              <a:rPr lang="es-ES" sz="1800" dirty="0" err="1" smtClean="0">
                <a:latin typeface="Lucida Handwriting" pitchFamily="66" charset="0"/>
                <a:cs typeface="Arial" pitchFamily="34" charset="0"/>
              </a:rPr>
              <a:t>lore</a:t>
            </a:r>
            <a:r>
              <a:rPr lang="es-ES" sz="1800" dirty="0" smtClean="0">
                <a:latin typeface="Lucida Handwriting" pitchFamily="66" charset="0"/>
                <a:cs typeface="Arial" pitchFamily="34" charset="0"/>
              </a:rPr>
              <a:t> </a:t>
            </a:r>
            <a:r>
              <a:rPr lang="es-ES" sz="1800" dirty="0" err="1" smtClean="0">
                <a:latin typeface="Lucida Handwriting" pitchFamily="66" charset="0"/>
                <a:cs typeface="Arial" pitchFamily="34" charset="0"/>
              </a:rPr>
              <a:t>ugari</a:t>
            </a:r>
            <a:r>
              <a:rPr lang="es-ES" sz="1800" dirty="0" smtClean="0">
                <a:latin typeface="Lucida Handwriting" pitchFamily="66" charset="0"/>
                <a:cs typeface="Arial" pitchFamily="34" charset="0"/>
              </a:rPr>
              <a:t> </a:t>
            </a:r>
            <a:r>
              <a:rPr lang="es-ES" sz="1800" dirty="0" err="1" smtClean="0">
                <a:latin typeface="Lucida Handwriting" pitchFamily="66" charset="0"/>
                <a:cs typeface="Arial" pitchFamily="34" charset="0"/>
              </a:rPr>
              <a:t>zeuden</a:t>
            </a:r>
            <a:r>
              <a:rPr lang="es-ES" sz="1800" dirty="0" smtClean="0">
                <a:latin typeface="Lucida Handwriting" pitchFamily="66" charset="0"/>
                <a:cs typeface="Arial" pitchFamily="34" charset="0"/>
              </a:rPr>
              <a:t> </a:t>
            </a:r>
            <a:r>
              <a:rPr lang="es-ES" sz="1800" dirty="0" err="1" smtClean="0">
                <a:latin typeface="Lucida Handwriting" pitchFamily="66" charset="0"/>
                <a:cs typeface="Arial" pitchFamily="34" charset="0"/>
              </a:rPr>
              <a:t>baratza</a:t>
            </a:r>
            <a:r>
              <a:rPr lang="es-ES" sz="1800" dirty="0" smtClean="0">
                <a:latin typeface="Lucida Handwriting" pitchFamily="66" charset="0"/>
                <a:cs typeface="Arial" pitchFamily="34" charset="0"/>
              </a:rPr>
              <a:t> batean </a:t>
            </a:r>
            <a:r>
              <a:rPr lang="es-ES" sz="1800" dirty="0" err="1" smtClean="0">
                <a:latin typeface="Lucida Handwriting" pitchFamily="66" charset="0"/>
                <a:cs typeface="Arial" pitchFamily="34" charset="0"/>
              </a:rPr>
              <a:t>jaio</a:t>
            </a:r>
            <a:r>
              <a:rPr lang="es-ES" sz="1800" dirty="0" smtClean="0">
                <a:latin typeface="Lucida Handwriting" pitchFamily="66" charset="0"/>
                <a:cs typeface="Arial" pitchFamily="34" charset="0"/>
              </a:rPr>
              <a:t> zen </a:t>
            </a:r>
            <a:r>
              <a:rPr lang="es-ES" sz="1800" dirty="0" err="1" smtClean="0">
                <a:latin typeface="Lucida Handwriting" pitchFamily="66" charset="0"/>
                <a:cs typeface="Arial" pitchFamily="34" charset="0"/>
              </a:rPr>
              <a:t>osin</a:t>
            </a:r>
            <a:r>
              <a:rPr lang="es-ES" sz="1800" dirty="0" smtClean="0">
                <a:latin typeface="Lucida Handwriting" pitchFamily="66" charset="0"/>
                <a:cs typeface="Arial" pitchFamily="34" charset="0"/>
              </a:rPr>
              <a:t> </a:t>
            </a:r>
            <a:r>
              <a:rPr lang="es-ES" sz="1800" dirty="0" err="1" smtClean="0">
                <a:latin typeface="Lucida Handwriting" pitchFamily="66" charset="0"/>
                <a:cs typeface="Arial" pitchFamily="34" charset="0"/>
              </a:rPr>
              <a:t>bat</a:t>
            </a:r>
            <a:r>
              <a:rPr lang="es-ES" sz="1800" dirty="0" smtClean="0">
                <a:latin typeface="Lucida Handwriting" pitchFamily="66" charset="0"/>
                <a:cs typeface="Arial" pitchFamily="34" charset="0"/>
              </a:rPr>
              <a:t>. </a:t>
            </a:r>
            <a:r>
              <a:rPr lang="es-ES" sz="1800" dirty="0" err="1" smtClean="0">
                <a:latin typeface="Lucida Handwriting" pitchFamily="66" charset="0"/>
                <a:cs typeface="Arial" pitchFamily="34" charset="0"/>
              </a:rPr>
              <a:t>Inguruan</a:t>
            </a:r>
            <a:r>
              <a:rPr lang="es-ES" sz="1800" dirty="0" smtClean="0">
                <a:latin typeface="Lucida Handwriting" pitchFamily="66" charset="0"/>
                <a:cs typeface="Arial" pitchFamily="34" charset="0"/>
              </a:rPr>
              <a:t> </a:t>
            </a:r>
            <a:r>
              <a:rPr lang="es-ES" sz="1800" dirty="0" err="1" smtClean="0">
                <a:latin typeface="Lucida Handwriting" pitchFamily="66" charset="0"/>
                <a:cs typeface="Arial" pitchFamily="34" charset="0"/>
              </a:rPr>
              <a:t>zituen</a:t>
            </a:r>
            <a:r>
              <a:rPr lang="es-ES" sz="1800" dirty="0" smtClean="0">
                <a:latin typeface="Lucida Handwriting" pitchFamily="66" charset="0"/>
                <a:cs typeface="Arial" pitchFamily="34" charset="0"/>
              </a:rPr>
              <a:t/>
            </a:r>
            <a:br>
              <a:rPr lang="es-ES" sz="1800" dirty="0" smtClean="0">
                <a:latin typeface="Lucida Handwriting" pitchFamily="66" charset="0"/>
                <a:cs typeface="Arial" pitchFamily="34" charset="0"/>
              </a:rPr>
            </a:br>
            <a:r>
              <a:rPr lang="es-ES" sz="1800" dirty="0" smtClean="0">
                <a:latin typeface="Lucida Handwriting" pitchFamily="66" charset="0"/>
                <a:cs typeface="Arial" pitchFamily="34" charset="0"/>
              </a:rPr>
              <a:t> </a:t>
            </a:r>
            <a:r>
              <a:rPr lang="es-ES" sz="1800" dirty="0" err="1" smtClean="0">
                <a:latin typeface="Lucida Handwriting" pitchFamily="66" charset="0"/>
                <a:cs typeface="Arial" pitchFamily="34" charset="0"/>
              </a:rPr>
              <a:t>lore</a:t>
            </a:r>
            <a:r>
              <a:rPr lang="es-ES" sz="1800" dirty="0" smtClean="0">
                <a:latin typeface="Lucida Handwriting" pitchFamily="66" charset="0"/>
                <a:cs typeface="Arial" pitchFamily="34" charset="0"/>
              </a:rPr>
              <a:t> </a:t>
            </a:r>
            <a:r>
              <a:rPr lang="es-ES" sz="1800" dirty="0" err="1" smtClean="0">
                <a:latin typeface="Lucida Handwriting" pitchFamily="66" charset="0"/>
                <a:cs typeface="Arial" pitchFamily="34" charset="0"/>
              </a:rPr>
              <a:t>guztiak</a:t>
            </a:r>
            <a:r>
              <a:rPr lang="es-ES" sz="1800" dirty="0" smtClean="0">
                <a:latin typeface="Lucida Handwriting" pitchFamily="66" charset="0"/>
                <a:cs typeface="Arial" pitchFamily="34" charset="0"/>
              </a:rPr>
              <a:t> </a:t>
            </a:r>
            <a:r>
              <a:rPr lang="es-ES" sz="1800" dirty="0" err="1" smtClean="0">
                <a:latin typeface="Lucida Handwriting" pitchFamily="66" charset="0"/>
                <a:cs typeface="Arial" pitchFamily="34" charset="0"/>
              </a:rPr>
              <a:t>lirainak</a:t>
            </a:r>
            <a:r>
              <a:rPr lang="es-ES" sz="1800" dirty="0" smtClean="0">
                <a:latin typeface="Lucida Handwriting" pitchFamily="66" charset="0"/>
                <a:cs typeface="Arial" pitchFamily="34" charset="0"/>
              </a:rPr>
              <a:t> eta </a:t>
            </a:r>
            <a:r>
              <a:rPr lang="es-ES" sz="1800" dirty="0" err="1" smtClean="0">
                <a:latin typeface="Lucida Handwriting" pitchFamily="66" charset="0"/>
                <a:cs typeface="Arial" pitchFamily="34" charset="0"/>
              </a:rPr>
              <a:t>ederrak</a:t>
            </a:r>
            <a:r>
              <a:rPr lang="es-ES" sz="1800" dirty="0" smtClean="0">
                <a:latin typeface="Lucida Handwriting" pitchFamily="66" charset="0"/>
                <a:cs typeface="Arial" pitchFamily="34" charset="0"/>
              </a:rPr>
              <a:t> </a:t>
            </a:r>
            <a:r>
              <a:rPr lang="es-ES" sz="1800" dirty="0" err="1" smtClean="0">
                <a:latin typeface="Lucida Handwriting" pitchFamily="66" charset="0"/>
                <a:cs typeface="Arial" pitchFamily="34" charset="0"/>
              </a:rPr>
              <a:t>ziren</a:t>
            </a:r>
            <a:r>
              <a:rPr lang="es-ES" sz="1800" dirty="0" smtClean="0">
                <a:latin typeface="Lucida Handwriting" pitchFamily="66" charset="0"/>
                <a:cs typeface="Arial" pitchFamily="34" charset="0"/>
              </a:rPr>
              <a:t>.</a:t>
            </a:r>
            <a:endParaRPr lang="es-ES" sz="1800" dirty="0">
              <a:latin typeface="Lucida Handwriting" pitchFamily="66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0" y="1052737"/>
            <a:ext cx="9144000" cy="5805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7 Marcador de contenido" descr="loreak22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21012278" flipH="1">
            <a:off x="1547664" y="4941168"/>
            <a:ext cx="1749236" cy="1691451"/>
          </a:xfrm>
          <a:prstGeom prst="rect">
            <a:avLst/>
          </a:prstGeom>
        </p:spPr>
      </p:pic>
      <p:pic>
        <p:nvPicPr>
          <p:cNvPr id="6" name="7 Marcador de contenido" descr="loreak22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602912">
            <a:off x="124908" y="5185926"/>
            <a:ext cx="1440160" cy="1558384"/>
          </a:xfrm>
          <a:prstGeom prst="rect">
            <a:avLst/>
          </a:prstGeom>
        </p:spPr>
      </p:pic>
      <p:pic>
        <p:nvPicPr>
          <p:cNvPr id="7" name="7 Marcador de contenido" descr="loreak22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059832" y="4365104"/>
            <a:ext cx="1563132" cy="1331411"/>
          </a:xfrm>
          <a:prstGeom prst="rect">
            <a:avLst/>
          </a:prstGeom>
        </p:spPr>
      </p:pic>
      <p:pic>
        <p:nvPicPr>
          <p:cNvPr id="8" name="7 Marcador de contenido" descr="loreak22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flipH="1">
            <a:off x="7250748" y="5526589"/>
            <a:ext cx="1893252" cy="1331411"/>
          </a:xfrm>
          <a:prstGeom prst="rect">
            <a:avLst/>
          </a:prstGeom>
        </p:spPr>
      </p:pic>
      <p:pic>
        <p:nvPicPr>
          <p:cNvPr id="10" name="9 Imagen" descr="xixareeeee.g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flipH="1">
            <a:off x="179512" y="0"/>
            <a:ext cx="1174973" cy="1114425"/>
          </a:xfrm>
          <a:prstGeom prst="rect">
            <a:avLst/>
          </a:prstGeom>
        </p:spPr>
      </p:pic>
      <p:pic>
        <p:nvPicPr>
          <p:cNvPr id="9" name="7 Marcador de contenido" descr="loreak22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21220486">
            <a:off x="0" y="3356992"/>
            <a:ext cx="1730176" cy="1872208"/>
          </a:xfrm>
          <a:prstGeom prst="rect">
            <a:avLst/>
          </a:prstGeom>
        </p:spPr>
      </p:pic>
      <p:pic>
        <p:nvPicPr>
          <p:cNvPr id="11" name="7 Marcador de contenido" descr="loreak22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536896" flipH="1">
            <a:off x="1547664" y="3212976"/>
            <a:ext cx="1749236" cy="1691451"/>
          </a:xfrm>
          <a:prstGeom prst="rect">
            <a:avLst/>
          </a:prstGeom>
        </p:spPr>
      </p:pic>
      <p:pic>
        <p:nvPicPr>
          <p:cNvPr id="12" name="7 Marcador de contenido" descr="loreak22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21205819">
            <a:off x="3275856" y="2924944"/>
            <a:ext cx="1440160" cy="1558384"/>
          </a:xfrm>
          <a:prstGeom prst="rect">
            <a:avLst/>
          </a:prstGeom>
        </p:spPr>
      </p:pic>
      <p:pic>
        <p:nvPicPr>
          <p:cNvPr id="13" name="Picture 3" descr="C:\Documents and Settings\docencia\Mis documentos\Mis imágenes\asuna.gif"/>
          <p:cNvPicPr>
            <a:picLocks noChangeAspect="1" noChangeArrowheads="1"/>
          </p:cNvPicPr>
          <p:nvPr/>
        </p:nvPicPr>
        <p:blipFill>
          <a:blip r:embed="rId7" cstate="print"/>
          <a:srcRect l="9524" r="28571" b="11978"/>
          <a:stretch>
            <a:fillRect/>
          </a:stretch>
        </p:blipFill>
        <p:spPr bwMode="auto">
          <a:xfrm>
            <a:off x="4644008" y="2780928"/>
            <a:ext cx="1191405" cy="3645024"/>
          </a:xfrm>
          <a:prstGeom prst="rect">
            <a:avLst/>
          </a:prstGeom>
          <a:noFill/>
        </p:spPr>
      </p:pic>
      <p:pic>
        <p:nvPicPr>
          <p:cNvPr id="14" name="13 Imagen" descr="aurpegi- ondo.gif"/>
          <p:cNvPicPr>
            <a:picLocks noChangeAspect="1"/>
          </p:cNvPicPr>
          <p:nvPr/>
        </p:nvPicPr>
        <p:blipFill>
          <a:blip r:embed="rId8" cstate="print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148064" y="4077072"/>
            <a:ext cx="390741" cy="504056"/>
          </a:xfrm>
          <a:prstGeom prst="rect">
            <a:avLst/>
          </a:prstGeom>
        </p:spPr>
      </p:pic>
      <p:pic>
        <p:nvPicPr>
          <p:cNvPr id="15" name="7 Marcador de contenido" descr="loreak22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904230" flipH="1">
            <a:off x="3336682" y="5728027"/>
            <a:ext cx="1224136" cy="1183697"/>
          </a:xfrm>
          <a:prstGeom prst="rect">
            <a:avLst/>
          </a:prstGeom>
        </p:spPr>
      </p:pic>
      <p:pic>
        <p:nvPicPr>
          <p:cNvPr id="17" name="7 Marcador de contenido" descr="loreak22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flipH="1">
            <a:off x="5652120" y="5526589"/>
            <a:ext cx="1893252" cy="1331411"/>
          </a:xfrm>
          <a:prstGeom prst="rect">
            <a:avLst/>
          </a:prstGeom>
        </p:spPr>
      </p:pic>
      <p:pic>
        <p:nvPicPr>
          <p:cNvPr id="18" name="7 Marcador de contenido" descr="loreak22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flipH="1">
            <a:off x="6804248" y="4293096"/>
            <a:ext cx="1893252" cy="1331411"/>
          </a:xfrm>
          <a:prstGeom prst="rect">
            <a:avLst/>
          </a:prstGeom>
        </p:spPr>
      </p:pic>
      <p:pic>
        <p:nvPicPr>
          <p:cNvPr id="19" name="7 Marcador de contenido" descr="loreak22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21144303" flipH="1">
            <a:off x="5731800" y="3404258"/>
            <a:ext cx="1893252" cy="1331411"/>
          </a:xfrm>
          <a:prstGeom prst="rect">
            <a:avLst/>
          </a:prstGeom>
        </p:spPr>
      </p:pic>
      <p:pic>
        <p:nvPicPr>
          <p:cNvPr id="20" name="7 Marcador de contenido" descr="loreak22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904230" flipH="1">
            <a:off x="6085299" y="4873569"/>
            <a:ext cx="674019" cy="651753"/>
          </a:xfrm>
          <a:prstGeom prst="rect">
            <a:avLst/>
          </a:prstGeom>
        </p:spPr>
      </p:pic>
      <p:pic>
        <p:nvPicPr>
          <p:cNvPr id="21" name="7 Marcador de contenido" descr="loreak22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904230" flipH="1">
            <a:off x="8363651" y="4797172"/>
            <a:ext cx="674019" cy="907059"/>
          </a:xfrm>
          <a:prstGeom prst="rect">
            <a:avLst/>
          </a:prstGeom>
        </p:spPr>
      </p:pic>
      <p:pic>
        <p:nvPicPr>
          <p:cNvPr id="24" name="~PP2823.WAV">
            <a:hlinkClick r:id="" action="ppaction://media"/>
          </p:cNvPr>
          <p:cNvPicPr>
            <a:picLocks noRot="1" noChangeAspect="1"/>
          </p:cNvPicPr>
          <p:nvPr>
            <a:wavAudioFile r:embed="rId1" name="~PP2823.WAV"/>
          </p:nvPr>
        </p:nvPicPr>
        <p:blipFill>
          <a:blip r:embed="rId9" cstate="print"/>
          <a:stretch>
            <a:fillRect/>
          </a:stretch>
        </p:blipFill>
        <p:spPr>
          <a:xfrm>
            <a:off x="8632825" y="634682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slow" advClick="0" advTm="128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6" presetClass="emph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animScale>
                                      <p:cBhvr>
                                        <p:cTn id="9" dur="2000" fill="hold"/>
                                        <p:tgtEl>
                                          <p:spTgt spid="1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6" presetClass="emph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1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000"/>
                            </p:stCondLst>
                            <p:childTnLst>
                              <p:par>
                                <p:cTn id="13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2000" fill="hold"/>
                                        <p:tgtEl>
                                          <p:spTgt spid="2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9000"/>
                            </p:stCondLst>
                            <p:childTnLst>
                              <p:par>
                                <p:cTn id="16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1000"/>
                            </p:stCondLst>
                            <p:childTnLst>
                              <p:par>
                                <p:cTn id="19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0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3000"/>
                            </p:stCondLst>
                            <p:childTnLst>
                              <p:par>
                                <p:cTn id="22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3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24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  <a:noFill/>
        </p:spPr>
        <p:txBody>
          <a:bodyPr>
            <a:normAutofit/>
          </a:bodyPr>
          <a:lstStyle/>
          <a:p>
            <a:r>
              <a:rPr lang="es-ES" sz="1800" dirty="0" smtClean="0">
                <a:latin typeface="Lucida Handwriting" pitchFamily="66" charset="0"/>
              </a:rPr>
              <a:t>              </a:t>
            </a:r>
            <a:r>
              <a:rPr lang="es-ES" sz="1800" dirty="0" err="1" smtClean="0">
                <a:latin typeface="Lucida Handwriting" pitchFamily="66" charset="0"/>
              </a:rPr>
              <a:t>Osinak</a:t>
            </a:r>
            <a:r>
              <a:rPr lang="es-ES" sz="1800" dirty="0" smtClean="0">
                <a:latin typeface="Lucida Handwriting" pitchFamily="66" charset="0"/>
              </a:rPr>
              <a:t>, </a:t>
            </a:r>
            <a:r>
              <a:rPr lang="es-ES" sz="1800" dirty="0" err="1" smtClean="0">
                <a:latin typeface="Lucida Handwriting" pitchFamily="66" charset="0"/>
              </a:rPr>
              <a:t>ordea</a:t>
            </a:r>
            <a:r>
              <a:rPr lang="es-ES" sz="1800" dirty="0" smtClean="0">
                <a:latin typeface="Lucida Handwriting" pitchFamily="66" charset="0"/>
              </a:rPr>
              <a:t>, </a:t>
            </a:r>
            <a:r>
              <a:rPr lang="es-ES" sz="1800" dirty="0" err="1" smtClean="0">
                <a:latin typeface="Lucida Handwriting" pitchFamily="66" charset="0"/>
              </a:rPr>
              <a:t>bere</a:t>
            </a:r>
            <a:r>
              <a:rPr lang="es-ES" sz="1800" dirty="0" smtClean="0">
                <a:latin typeface="Lucida Handwriting" pitchFamily="66" charset="0"/>
              </a:rPr>
              <a:t> </a:t>
            </a:r>
            <a:r>
              <a:rPr lang="es-ES" sz="1800" dirty="0" err="1" smtClean="0">
                <a:latin typeface="Lucida Handwriting" pitchFamily="66" charset="0"/>
              </a:rPr>
              <a:t>burua</a:t>
            </a:r>
            <a:r>
              <a:rPr lang="es-ES" sz="1800" dirty="0" smtClean="0">
                <a:latin typeface="Lucida Handwriting" pitchFamily="66" charset="0"/>
              </a:rPr>
              <a:t> </a:t>
            </a:r>
            <a:r>
              <a:rPr lang="es-ES" sz="1800" dirty="0" err="1" smtClean="0">
                <a:latin typeface="Lucida Handwriting" pitchFamily="66" charset="0"/>
              </a:rPr>
              <a:t>itsusia</a:t>
            </a:r>
            <a:r>
              <a:rPr lang="es-ES" sz="1800" dirty="0" smtClean="0">
                <a:latin typeface="Lucida Handwriting" pitchFamily="66" charset="0"/>
              </a:rPr>
              <a:t> </a:t>
            </a:r>
            <a:r>
              <a:rPr lang="es-ES" sz="1800" dirty="0" err="1" smtClean="0">
                <a:latin typeface="Lucida Handwriting" pitchFamily="66" charset="0"/>
              </a:rPr>
              <a:t>ikusten</a:t>
            </a:r>
            <a:r>
              <a:rPr lang="es-ES" sz="1800" dirty="0" smtClean="0">
                <a:latin typeface="Lucida Handwriting" pitchFamily="66" charset="0"/>
              </a:rPr>
              <a:t> </a:t>
            </a:r>
            <a:r>
              <a:rPr lang="es-ES" sz="1800" dirty="0" err="1" smtClean="0">
                <a:latin typeface="Lucida Handwriting" pitchFamily="66" charset="0"/>
              </a:rPr>
              <a:t>zuen</a:t>
            </a:r>
            <a:r>
              <a:rPr lang="es-ES" sz="1800" dirty="0" smtClean="0">
                <a:latin typeface="Lucida Handwriting" pitchFamily="66" charset="0"/>
              </a:rPr>
              <a:t> eta oso triste </a:t>
            </a:r>
            <a:r>
              <a:rPr lang="es-ES" sz="1800" dirty="0" err="1" smtClean="0">
                <a:latin typeface="Lucida Handwriting" pitchFamily="66" charset="0"/>
              </a:rPr>
              <a:t>jartzen</a:t>
            </a:r>
            <a:r>
              <a:rPr lang="es-ES" sz="1800" dirty="0" smtClean="0">
                <a:latin typeface="Lucida Handwriting" pitchFamily="66" charset="0"/>
              </a:rPr>
              <a:t> zen.</a:t>
            </a:r>
            <a:endParaRPr lang="es-ES" sz="1800" dirty="0">
              <a:latin typeface="Lucida Handwriting" pitchFamily="66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0" y="1052736"/>
            <a:ext cx="9144000" cy="5805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7 Marcador de contenido" descr="loreak22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20996767">
            <a:off x="1835696" y="3933056"/>
            <a:ext cx="1563132" cy="1331411"/>
          </a:xfrm>
          <a:prstGeom prst="rect">
            <a:avLst/>
          </a:prstGeom>
        </p:spPr>
      </p:pic>
      <p:pic>
        <p:nvPicPr>
          <p:cNvPr id="8" name="Picture 3" descr="C:\Documents and Settings\docencia\Mis documentos\Mis imágenes\asuna.gif"/>
          <p:cNvPicPr>
            <a:picLocks noChangeAspect="1" noChangeArrowheads="1"/>
          </p:cNvPicPr>
          <p:nvPr/>
        </p:nvPicPr>
        <p:blipFill>
          <a:blip r:embed="rId6" cstate="print"/>
          <a:srcRect l="9524" r="28571" b="11978"/>
          <a:stretch>
            <a:fillRect/>
          </a:stretch>
        </p:blipFill>
        <p:spPr bwMode="auto">
          <a:xfrm>
            <a:off x="6804248" y="3717032"/>
            <a:ext cx="1106305" cy="2808312"/>
          </a:xfrm>
          <a:prstGeom prst="rect">
            <a:avLst/>
          </a:prstGeom>
          <a:noFill/>
        </p:spPr>
      </p:pic>
      <p:pic>
        <p:nvPicPr>
          <p:cNvPr id="11" name="10 Imagen" descr="xixareeeee.gif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flipH="1">
            <a:off x="0" y="0"/>
            <a:ext cx="1174973" cy="1114425"/>
          </a:xfrm>
          <a:prstGeom prst="rect">
            <a:avLst/>
          </a:prstGeom>
        </p:spPr>
      </p:pic>
      <p:sp>
        <p:nvSpPr>
          <p:cNvPr id="10" name="9 Llamada ovalada"/>
          <p:cNvSpPr/>
          <p:nvPr/>
        </p:nvSpPr>
        <p:spPr>
          <a:xfrm rot="20523519" flipH="1">
            <a:off x="4893271" y="1967956"/>
            <a:ext cx="2520280" cy="2016224"/>
          </a:xfrm>
          <a:prstGeom prst="wedgeEllipseCallout">
            <a:avLst>
              <a:gd name="adj1" fmla="val -18406"/>
              <a:gd name="adj2" fmla="val 94520"/>
            </a:avLst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12 CuadroTexto"/>
          <p:cNvSpPr txBox="1"/>
          <p:nvPr/>
        </p:nvSpPr>
        <p:spPr>
          <a:xfrm>
            <a:off x="5292080" y="2204864"/>
            <a:ext cx="187220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>
                <a:latin typeface="Bell MT" pitchFamily="18" charset="0"/>
              </a:rPr>
              <a:t>Egunetik</a:t>
            </a:r>
            <a:r>
              <a:rPr lang="es-ES" dirty="0" smtClean="0">
                <a:latin typeface="Bell MT" pitchFamily="18" charset="0"/>
              </a:rPr>
              <a:t> </a:t>
            </a:r>
            <a:r>
              <a:rPr lang="es-ES" dirty="0" err="1" smtClean="0">
                <a:latin typeface="Bell MT" pitchFamily="18" charset="0"/>
              </a:rPr>
              <a:t>egunera</a:t>
            </a:r>
            <a:r>
              <a:rPr lang="es-ES" dirty="0" smtClean="0">
                <a:latin typeface="Bell MT" pitchFamily="18" charset="0"/>
              </a:rPr>
              <a:t> </a:t>
            </a:r>
            <a:r>
              <a:rPr lang="es-ES" dirty="0" err="1" smtClean="0">
                <a:latin typeface="Bell MT" pitchFamily="18" charset="0"/>
              </a:rPr>
              <a:t>itsusiagoa</a:t>
            </a:r>
            <a:r>
              <a:rPr lang="es-ES" dirty="0" smtClean="0">
                <a:latin typeface="Bell MT" pitchFamily="18" charset="0"/>
              </a:rPr>
              <a:t> </a:t>
            </a:r>
            <a:r>
              <a:rPr lang="es-ES" dirty="0" err="1" smtClean="0">
                <a:latin typeface="Bell MT" pitchFamily="18" charset="0"/>
              </a:rPr>
              <a:t>naiz</a:t>
            </a:r>
            <a:r>
              <a:rPr lang="es-ES" dirty="0" smtClean="0">
                <a:latin typeface="Bell MT" pitchFamily="18" charset="0"/>
              </a:rPr>
              <a:t>, </a:t>
            </a:r>
            <a:r>
              <a:rPr lang="es-ES" dirty="0" err="1" smtClean="0">
                <a:latin typeface="Bell MT" pitchFamily="18" charset="0"/>
              </a:rPr>
              <a:t>lore</a:t>
            </a:r>
            <a:r>
              <a:rPr lang="es-ES" dirty="0" smtClean="0">
                <a:latin typeface="Bell MT" pitchFamily="18" charset="0"/>
              </a:rPr>
              <a:t> </a:t>
            </a:r>
            <a:r>
              <a:rPr lang="es-ES" dirty="0" err="1" smtClean="0">
                <a:latin typeface="Bell MT" pitchFamily="18" charset="0"/>
              </a:rPr>
              <a:t>hauek</a:t>
            </a:r>
            <a:r>
              <a:rPr lang="es-ES" dirty="0" smtClean="0">
                <a:latin typeface="Bell MT" pitchFamily="18" charset="0"/>
              </a:rPr>
              <a:t>, </a:t>
            </a:r>
            <a:r>
              <a:rPr lang="es-ES" dirty="0" err="1" smtClean="0">
                <a:latin typeface="Bell MT" pitchFamily="18" charset="0"/>
              </a:rPr>
              <a:t>berriz</a:t>
            </a:r>
            <a:r>
              <a:rPr lang="es-ES" dirty="0" smtClean="0">
                <a:latin typeface="Bell MT" pitchFamily="18" charset="0"/>
              </a:rPr>
              <a:t>, </a:t>
            </a:r>
            <a:r>
              <a:rPr lang="es-ES" dirty="0" err="1" smtClean="0">
                <a:latin typeface="Bell MT" pitchFamily="18" charset="0"/>
              </a:rPr>
              <a:t>gero</a:t>
            </a:r>
            <a:r>
              <a:rPr lang="es-ES" dirty="0" smtClean="0">
                <a:latin typeface="Bell MT" pitchFamily="18" charset="0"/>
              </a:rPr>
              <a:t> eta </a:t>
            </a:r>
            <a:r>
              <a:rPr lang="es-ES" dirty="0" err="1" smtClean="0">
                <a:latin typeface="Bell MT" pitchFamily="18" charset="0"/>
              </a:rPr>
              <a:t>ederragoak</a:t>
            </a:r>
            <a:r>
              <a:rPr lang="es-ES" dirty="0" smtClean="0">
                <a:latin typeface="Bell MT" pitchFamily="18" charset="0"/>
              </a:rPr>
              <a:t> </a:t>
            </a:r>
            <a:r>
              <a:rPr lang="es-ES" dirty="0" err="1" smtClean="0">
                <a:latin typeface="Bell MT" pitchFamily="18" charset="0"/>
              </a:rPr>
              <a:t>dira</a:t>
            </a:r>
            <a:r>
              <a:rPr lang="es-ES" dirty="0" smtClean="0">
                <a:latin typeface="Bell MT" pitchFamily="18" charset="0"/>
              </a:rPr>
              <a:t>.</a:t>
            </a:r>
            <a:endParaRPr lang="es-ES" dirty="0">
              <a:latin typeface="Bell MT" pitchFamily="18" charset="0"/>
            </a:endParaRPr>
          </a:p>
        </p:txBody>
      </p:sp>
      <p:pic>
        <p:nvPicPr>
          <p:cNvPr id="14" name="7 Marcador de contenido" descr="loreak22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437323">
            <a:off x="0" y="5526589"/>
            <a:ext cx="1563132" cy="1331411"/>
          </a:xfrm>
          <a:prstGeom prst="rect">
            <a:avLst/>
          </a:prstGeom>
        </p:spPr>
      </p:pic>
      <p:pic>
        <p:nvPicPr>
          <p:cNvPr id="15" name="14 Imagen" descr="triste.gif"/>
          <p:cNvPicPr>
            <a:picLocks noChangeAspect="1"/>
          </p:cNvPicPr>
          <p:nvPr/>
        </p:nvPicPr>
        <p:blipFill>
          <a:blip r:embed="rId8" cstate="print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7164288" y="4437112"/>
            <a:ext cx="491977" cy="484634"/>
          </a:xfrm>
          <a:prstGeom prst="rect">
            <a:avLst/>
          </a:prstGeom>
        </p:spPr>
      </p:pic>
      <p:pic>
        <p:nvPicPr>
          <p:cNvPr id="16" name="7 Marcador de contenido" descr="loreak22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1099284">
            <a:off x="7765980" y="5513145"/>
            <a:ext cx="1563132" cy="1331411"/>
          </a:xfrm>
          <a:prstGeom prst="rect">
            <a:avLst/>
          </a:prstGeom>
        </p:spPr>
      </p:pic>
      <p:pic>
        <p:nvPicPr>
          <p:cNvPr id="17" name="7 Marcador de contenido" descr="loreak22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21027273">
            <a:off x="1979712" y="5526589"/>
            <a:ext cx="1563132" cy="1331411"/>
          </a:xfrm>
          <a:prstGeom prst="rect">
            <a:avLst/>
          </a:prstGeom>
        </p:spPr>
      </p:pic>
      <p:pic>
        <p:nvPicPr>
          <p:cNvPr id="18" name="7 Marcador de contenido" descr="loreak22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21133601">
            <a:off x="395536" y="4293096"/>
            <a:ext cx="1563132" cy="1331411"/>
          </a:xfrm>
          <a:prstGeom prst="rect">
            <a:avLst/>
          </a:prstGeom>
        </p:spPr>
      </p:pic>
      <p:pic>
        <p:nvPicPr>
          <p:cNvPr id="19" name="7 Marcador de contenido" descr="loreak22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314053">
            <a:off x="3851920" y="5526589"/>
            <a:ext cx="1563132" cy="1331411"/>
          </a:xfrm>
          <a:prstGeom prst="rect">
            <a:avLst/>
          </a:prstGeom>
        </p:spPr>
      </p:pic>
      <p:pic>
        <p:nvPicPr>
          <p:cNvPr id="20" name="7 Marcador de contenido" descr="loreak22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422435">
            <a:off x="3275856" y="4293096"/>
            <a:ext cx="1563132" cy="1331411"/>
          </a:xfrm>
          <a:prstGeom prst="rect">
            <a:avLst/>
          </a:prstGeom>
        </p:spPr>
      </p:pic>
      <p:pic>
        <p:nvPicPr>
          <p:cNvPr id="21" name="7 Marcador de contenido" descr="loreak22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314053">
            <a:off x="5211248" y="5520559"/>
            <a:ext cx="1718499" cy="1463746"/>
          </a:xfrm>
          <a:prstGeom prst="rect">
            <a:avLst/>
          </a:prstGeom>
        </p:spPr>
      </p:pic>
      <p:pic>
        <p:nvPicPr>
          <p:cNvPr id="22" name="7 Marcador de contenido" descr="loreak22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799290">
            <a:off x="7744048" y="4311866"/>
            <a:ext cx="1563132" cy="1331411"/>
          </a:xfrm>
          <a:prstGeom prst="rect">
            <a:avLst/>
          </a:prstGeom>
        </p:spPr>
      </p:pic>
      <p:pic>
        <p:nvPicPr>
          <p:cNvPr id="23" name="7 Marcador de contenido" descr="loreak22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1033637">
            <a:off x="4830238" y="4496221"/>
            <a:ext cx="1184511" cy="1008918"/>
          </a:xfrm>
          <a:prstGeom prst="rect">
            <a:avLst/>
          </a:prstGeom>
        </p:spPr>
      </p:pic>
      <p:pic>
        <p:nvPicPr>
          <p:cNvPr id="24" name="~PP1556.WAV">
            <a:hlinkClick r:id="" action="ppaction://media"/>
          </p:cNvPr>
          <p:cNvPicPr>
            <a:picLocks noRot="1" noChangeAspect="1"/>
          </p:cNvPicPr>
          <p:nvPr>
            <a:wavAudioFile r:embed="rId1" name="~PP1556.WAV"/>
          </p:nvPr>
        </p:nvPicPr>
        <p:blipFill>
          <a:blip r:embed="rId9" cstate="print"/>
          <a:stretch>
            <a:fillRect/>
          </a:stretch>
        </p:blipFill>
        <p:spPr>
          <a:xfrm>
            <a:off x="8632825" y="634682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2406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0" presetClass="path" presetSubtype="0" accel="50000" decel="50000" fill="hold" nodeType="afterEffect">
                                  <p:stCondLst>
                                    <p:cond delay="10000"/>
                                  </p:stCondLst>
                                  <p:childTnLst>
                                    <p:animMotion origin="layout" path="M 0 0 C -0.00417 0.01665 0.00208 -0.00278 -0.00625 0.00832 C -0.00729 0.00971 -0.0066 0.01295 -0.00764 0.01434 C -0.01024 0.0178 -0.01702 0.02266 -0.01702 0.02266 C -0.02101 0.03816 -0.01511 0.01919 -0.02309 0.03284 C -0.0309 0.04602 -0.01702 0.03261 -0.02934 0.04301 C -0.03663 0.07539 -0.0592 0.05458 0.0184 0.05758 C 0.03594 0.06267 0.05521 0.06128 0.07222 0.05342 C 0.05955 0.03654 0.04531 0.02104 0.0276 0.01642 C 0.02239 0.01202 0.0243 0.0141 0.02153 0.0104 " pathEditMode="relative" ptsTypes="fffffffffA">
                                      <p:cBhvr>
                                        <p:cTn id="1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6" presetID="0" presetClass="path" presetSubtype="0" accel="50000" decel="50000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animMotion origin="layout" path="M 0 0 C -0.00417 0.01665 0.00208 -0.00278 -0.00625 0.00832 C -0.00729 0.00971 -0.0066 0.01295 -0.00764 0.01434 C -0.01024 0.0178 -0.01702 0.02266 -0.01702 0.02266 C -0.02101 0.03816 -0.01511 0.01919 -0.02309 0.03284 C -0.0309 0.04602 -0.01702 0.03261 -0.02934 0.04301 C -0.03663 0.07539 -0.0592 0.05458 0.0184 0.05758 C 0.03594 0.06267 0.05521 0.06128 0.07222 0.05342 C 0.05955 0.03654 0.04531 0.02104 0.0276 0.01642 C 0.02239 0.01202 0.0243 0.0141 0.02153 0.0104 " pathEditMode="relative" ptsTypes="fffffffffA">
                                      <p:cBhvr>
                                        <p:cTn id="1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18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</p:childTnLst>
        </p:cTn>
      </p:par>
    </p:tnLst>
    <p:bldLst>
      <p:bldP spid="10" grpId="0" animBg="1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24744"/>
          </a:xfrm>
          <a:noFill/>
        </p:spPr>
        <p:txBody>
          <a:bodyPr>
            <a:noAutofit/>
          </a:bodyPr>
          <a:lstStyle/>
          <a:p>
            <a:r>
              <a:rPr lang="es-ES" sz="1800" dirty="0" smtClean="0">
                <a:latin typeface="Lucida Handwriting" pitchFamily="66" charset="0"/>
              </a:rPr>
              <a:t>             </a:t>
            </a:r>
            <a:r>
              <a:rPr lang="es-ES" sz="1800" dirty="0" err="1" smtClean="0">
                <a:latin typeface="Lucida Handwriting" pitchFamily="66" charset="0"/>
              </a:rPr>
              <a:t>Lore</a:t>
            </a:r>
            <a:r>
              <a:rPr lang="es-ES" sz="1800" dirty="0" smtClean="0">
                <a:latin typeface="Lucida Handwriting" pitchFamily="66" charset="0"/>
              </a:rPr>
              <a:t> </a:t>
            </a:r>
            <a:r>
              <a:rPr lang="es-ES" sz="1800" dirty="0" err="1" smtClean="0">
                <a:latin typeface="Lucida Handwriting" pitchFamily="66" charset="0"/>
              </a:rPr>
              <a:t>gehienak</a:t>
            </a:r>
            <a:r>
              <a:rPr lang="es-ES" sz="1800" dirty="0" smtClean="0">
                <a:latin typeface="Lucida Handwriting" pitchFamily="66" charset="0"/>
              </a:rPr>
              <a:t> </a:t>
            </a:r>
            <a:r>
              <a:rPr lang="es-ES" sz="1800" dirty="0" err="1" smtClean="0">
                <a:latin typeface="Lucida Handwriting" pitchFamily="66" charset="0"/>
              </a:rPr>
              <a:t>harrotu</a:t>
            </a:r>
            <a:r>
              <a:rPr lang="es-ES" sz="1800" dirty="0" smtClean="0">
                <a:latin typeface="Lucida Handwriting" pitchFamily="66" charset="0"/>
              </a:rPr>
              <a:t> </a:t>
            </a:r>
            <a:r>
              <a:rPr lang="es-ES" sz="1800" dirty="0" err="1" smtClean="0">
                <a:latin typeface="Lucida Handwriting" pitchFamily="66" charset="0"/>
              </a:rPr>
              <a:t>egiten</a:t>
            </a:r>
            <a:r>
              <a:rPr lang="es-ES" sz="1800" dirty="0" smtClean="0">
                <a:latin typeface="Lucida Handwriting" pitchFamily="66" charset="0"/>
              </a:rPr>
              <a:t> </a:t>
            </a:r>
            <a:r>
              <a:rPr lang="es-ES" sz="1800" dirty="0" err="1" smtClean="0">
                <a:latin typeface="Lucida Handwriting" pitchFamily="66" charset="0"/>
              </a:rPr>
              <a:t>ziren</a:t>
            </a:r>
            <a:r>
              <a:rPr lang="es-ES" sz="1800" dirty="0" smtClean="0">
                <a:latin typeface="Lucida Handwriting" pitchFamily="66" charset="0"/>
              </a:rPr>
              <a:t> </a:t>
            </a:r>
            <a:r>
              <a:rPr lang="es-ES" sz="1800" dirty="0" err="1" smtClean="0">
                <a:latin typeface="Lucida Handwriting" pitchFamily="66" charset="0"/>
              </a:rPr>
              <a:t>beren</a:t>
            </a:r>
            <a:r>
              <a:rPr lang="es-ES" sz="1800" dirty="0" smtClean="0">
                <a:latin typeface="Lucida Handwriting" pitchFamily="66" charset="0"/>
              </a:rPr>
              <a:t>  </a:t>
            </a:r>
            <a:r>
              <a:rPr lang="es-ES" sz="1800" dirty="0" err="1" smtClean="0">
                <a:latin typeface="Lucida Handwriting" pitchFamily="66" charset="0"/>
              </a:rPr>
              <a:t>edertasunagatik</a:t>
            </a:r>
            <a:r>
              <a:rPr lang="es-ES" sz="1800" dirty="0" smtClean="0">
                <a:latin typeface="Lucida Handwriting" pitchFamily="66" charset="0"/>
              </a:rPr>
              <a:t>                eta </a:t>
            </a:r>
            <a:r>
              <a:rPr lang="es-ES" sz="1800" dirty="0" err="1" smtClean="0">
                <a:latin typeface="Lucida Handwriting" pitchFamily="66" charset="0"/>
              </a:rPr>
              <a:t>egunak</a:t>
            </a:r>
            <a:r>
              <a:rPr lang="es-ES" sz="1800" dirty="0" smtClean="0">
                <a:latin typeface="Lucida Handwriting" pitchFamily="66" charset="0"/>
              </a:rPr>
              <a:t> </a:t>
            </a:r>
            <a:r>
              <a:rPr lang="es-ES" sz="1800" dirty="0" err="1" smtClean="0">
                <a:latin typeface="Lucida Handwriting" pitchFamily="66" charset="0"/>
              </a:rPr>
              <a:t>joan</a:t>
            </a:r>
            <a:r>
              <a:rPr lang="es-ES" sz="1800" dirty="0" smtClean="0">
                <a:latin typeface="Lucida Handwriting" pitchFamily="66" charset="0"/>
              </a:rPr>
              <a:t> eta </a:t>
            </a:r>
            <a:r>
              <a:rPr lang="es-ES" sz="1800" dirty="0" err="1" smtClean="0">
                <a:latin typeface="Lucida Handwriting" pitchFamily="66" charset="0"/>
              </a:rPr>
              <a:t>egunak</a:t>
            </a:r>
            <a:r>
              <a:rPr lang="es-ES" sz="1800" dirty="0" smtClean="0">
                <a:latin typeface="Lucida Handwriting" pitchFamily="66" charset="0"/>
              </a:rPr>
              <a:t> </a:t>
            </a:r>
            <a:r>
              <a:rPr lang="es-ES" sz="1800" dirty="0" err="1" smtClean="0">
                <a:latin typeface="Lucida Handwriting" pitchFamily="66" charset="0"/>
              </a:rPr>
              <a:t>etorri</a:t>
            </a:r>
            <a:r>
              <a:rPr lang="es-ES" sz="1800" dirty="0" smtClean="0">
                <a:latin typeface="Lucida Handwriting" pitchFamily="66" charset="0"/>
              </a:rPr>
              <a:t>  </a:t>
            </a:r>
            <a:r>
              <a:rPr lang="es-ES" sz="1800" dirty="0" err="1" smtClean="0">
                <a:latin typeface="Lucida Handwriting" pitchFamily="66" charset="0"/>
              </a:rPr>
              <a:t>gero</a:t>
            </a:r>
            <a:r>
              <a:rPr lang="es-ES" sz="1800" dirty="0" smtClean="0">
                <a:latin typeface="Lucida Handwriting" pitchFamily="66" charset="0"/>
              </a:rPr>
              <a:t> eta </a:t>
            </a:r>
            <a:br>
              <a:rPr lang="es-ES" sz="1800" dirty="0" smtClean="0">
                <a:latin typeface="Lucida Handwriting" pitchFamily="66" charset="0"/>
              </a:rPr>
            </a:br>
            <a:r>
              <a:rPr lang="es-ES" sz="1800" dirty="0" err="1" smtClean="0">
                <a:latin typeface="Lucida Handwriting" pitchFamily="66" charset="0"/>
              </a:rPr>
              <a:t>ederragoak</a:t>
            </a:r>
            <a:r>
              <a:rPr lang="es-ES" sz="1800" dirty="0" smtClean="0">
                <a:latin typeface="Lucida Handwriting" pitchFamily="66" charset="0"/>
              </a:rPr>
              <a:t> </a:t>
            </a:r>
            <a:r>
              <a:rPr lang="es-ES" sz="1800" dirty="0" err="1" smtClean="0">
                <a:latin typeface="Lucida Handwriting" pitchFamily="66" charset="0"/>
              </a:rPr>
              <a:t>ikusten</a:t>
            </a:r>
            <a:r>
              <a:rPr lang="es-ES" sz="1800" dirty="0" smtClean="0">
                <a:latin typeface="Lucida Handwriting" pitchFamily="66" charset="0"/>
              </a:rPr>
              <a:t> </a:t>
            </a:r>
            <a:r>
              <a:rPr lang="es-ES" sz="1800" dirty="0" err="1" smtClean="0">
                <a:latin typeface="Lucida Handwriting" pitchFamily="66" charset="0"/>
              </a:rPr>
              <a:t>ziren</a:t>
            </a:r>
            <a:r>
              <a:rPr lang="es-ES" sz="1800" dirty="0" smtClean="0">
                <a:latin typeface="Lucida Handwriting" pitchFamily="66" charset="0"/>
              </a:rPr>
              <a:t>.</a:t>
            </a:r>
            <a:endParaRPr lang="es-ES" sz="1800" dirty="0">
              <a:latin typeface="Lucida Handwriting" pitchFamily="66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0" y="1124743"/>
            <a:ext cx="9144000" cy="5733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6 Imagen" descr="xixareeeee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flipH="1">
            <a:off x="0" y="0"/>
            <a:ext cx="1174973" cy="1114425"/>
          </a:xfrm>
          <a:prstGeom prst="rect">
            <a:avLst/>
          </a:prstGeom>
        </p:spPr>
      </p:pic>
      <p:pic>
        <p:nvPicPr>
          <p:cNvPr id="5" name="7 Marcador de contenido" descr="loreak22.g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1099284">
            <a:off x="2293371" y="4000977"/>
            <a:ext cx="1563132" cy="1331411"/>
          </a:xfrm>
          <a:prstGeom prst="rect">
            <a:avLst/>
          </a:prstGeom>
        </p:spPr>
      </p:pic>
      <p:pic>
        <p:nvPicPr>
          <p:cNvPr id="6" name="7 Marcador de contenido" descr="loreak22.g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141243" y="5585153"/>
            <a:ext cx="1563132" cy="1331411"/>
          </a:xfrm>
          <a:prstGeom prst="rect">
            <a:avLst/>
          </a:prstGeom>
        </p:spPr>
      </p:pic>
      <p:pic>
        <p:nvPicPr>
          <p:cNvPr id="8" name="7 Marcador de contenido" descr="loreak22.g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21415555">
            <a:off x="502120" y="4118028"/>
            <a:ext cx="1563132" cy="1331411"/>
          </a:xfrm>
          <a:prstGeom prst="rect">
            <a:avLst/>
          </a:prstGeom>
        </p:spPr>
      </p:pic>
      <p:pic>
        <p:nvPicPr>
          <p:cNvPr id="9" name="7 Marcador de contenido" descr="loreak22.g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267744" y="5301208"/>
            <a:ext cx="1563132" cy="1556792"/>
          </a:xfrm>
          <a:prstGeom prst="rect">
            <a:avLst/>
          </a:prstGeom>
        </p:spPr>
      </p:pic>
      <p:pic>
        <p:nvPicPr>
          <p:cNvPr id="10" name="7 Marcador de contenido" descr="loreak22.g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21106246">
            <a:off x="349155" y="2776841"/>
            <a:ext cx="1563132" cy="1331411"/>
          </a:xfrm>
          <a:prstGeom prst="rect">
            <a:avLst/>
          </a:prstGeom>
        </p:spPr>
      </p:pic>
      <p:pic>
        <p:nvPicPr>
          <p:cNvPr id="11" name="7 Marcador de contenido" descr="loreak22.g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21054645">
            <a:off x="6253811" y="4793065"/>
            <a:ext cx="1563132" cy="1331411"/>
          </a:xfrm>
          <a:prstGeom prst="rect">
            <a:avLst/>
          </a:prstGeom>
        </p:spPr>
      </p:pic>
      <p:pic>
        <p:nvPicPr>
          <p:cNvPr id="12" name="7 Marcador de contenido" descr="loreak22.g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5526589"/>
            <a:ext cx="1563132" cy="1331411"/>
          </a:xfrm>
          <a:prstGeom prst="rect">
            <a:avLst/>
          </a:prstGeom>
        </p:spPr>
      </p:pic>
      <p:pic>
        <p:nvPicPr>
          <p:cNvPr id="13" name="7 Marcador de contenido" descr="loreak22.g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364735">
            <a:off x="3732608" y="4769946"/>
            <a:ext cx="1563132" cy="1331411"/>
          </a:xfrm>
          <a:prstGeom prst="rect">
            <a:avLst/>
          </a:prstGeom>
        </p:spPr>
      </p:pic>
      <p:pic>
        <p:nvPicPr>
          <p:cNvPr id="15" name="14 Imagen" descr="lorea.gif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597861">
            <a:off x="6786065" y="3358793"/>
            <a:ext cx="1728192" cy="2804989"/>
          </a:xfrm>
          <a:prstGeom prst="rect">
            <a:avLst/>
          </a:prstGeom>
        </p:spPr>
      </p:pic>
      <p:sp>
        <p:nvSpPr>
          <p:cNvPr id="16" name="15 Llamada ovalada"/>
          <p:cNvSpPr/>
          <p:nvPr/>
        </p:nvSpPr>
        <p:spPr>
          <a:xfrm rot="20709352" flipH="1">
            <a:off x="4838571" y="1303384"/>
            <a:ext cx="2266286" cy="2376264"/>
          </a:xfrm>
          <a:prstGeom prst="wedgeEllipseCallout">
            <a:avLst>
              <a:gd name="adj1" fmla="val -31207"/>
              <a:gd name="adj2" fmla="val 73697"/>
            </a:avLst>
          </a:prstGeom>
          <a:noFill/>
          <a:ln>
            <a:solidFill>
              <a:srgbClr val="0000F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16 CuadroTexto"/>
          <p:cNvSpPr txBox="1"/>
          <p:nvPr/>
        </p:nvSpPr>
        <p:spPr>
          <a:xfrm>
            <a:off x="5148064" y="1916832"/>
            <a:ext cx="16561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>
                <a:latin typeface="Bell MT" pitchFamily="18" charset="0"/>
              </a:rPr>
              <a:t>Geroz</a:t>
            </a:r>
            <a:r>
              <a:rPr lang="es-ES" dirty="0" smtClean="0">
                <a:latin typeface="Bell MT" pitchFamily="18" charset="0"/>
              </a:rPr>
              <a:t> eta </a:t>
            </a:r>
            <a:r>
              <a:rPr lang="es-ES" dirty="0" err="1" smtClean="0">
                <a:latin typeface="Bell MT" pitchFamily="18" charset="0"/>
              </a:rPr>
              <a:t>ederragoak</a:t>
            </a:r>
            <a:r>
              <a:rPr lang="es-ES" dirty="0" smtClean="0">
                <a:latin typeface="Bell MT" pitchFamily="18" charset="0"/>
              </a:rPr>
              <a:t> </a:t>
            </a:r>
            <a:r>
              <a:rPr lang="es-ES" dirty="0" err="1" smtClean="0">
                <a:latin typeface="Bell MT" pitchFamily="18" charset="0"/>
              </a:rPr>
              <a:t>gara</a:t>
            </a:r>
            <a:r>
              <a:rPr lang="es-ES" dirty="0" smtClean="0">
                <a:latin typeface="Bell MT" pitchFamily="18" charset="0"/>
              </a:rPr>
              <a:t> !! </a:t>
            </a:r>
            <a:r>
              <a:rPr lang="es-ES" dirty="0" err="1" smtClean="0">
                <a:latin typeface="Bell MT" pitchFamily="18" charset="0"/>
              </a:rPr>
              <a:t>Uhh</a:t>
            </a:r>
            <a:r>
              <a:rPr lang="es-ES" dirty="0" smtClean="0">
                <a:latin typeface="Bell MT" pitchFamily="18" charset="0"/>
              </a:rPr>
              <a:t>!!</a:t>
            </a:r>
          </a:p>
          <a:p>
            <a:endParaRPr lang="es-ES" dirty="0">
              <a:latin typeface="Bell MT" pitchFamily="18" charset="0"/>
            </a:endParaRPr>
          </a:p>
        </p:txBody>
      </p:sp>
      <p:sp>
        <p:nvSpPr>
          <p:cNvPr id="18" name="17 Llamada ovalada"/>
          <p:cNvSpPr/>
          <p:nvPr/>
        </p:nvSpPr>
        <p:spPr>
          <a:xfrm rot="1937825">
            <a:off x="4791511" y="1354351"/>
            <a:ext cx="2335967" cy="2306657"/>
          </a:xfrm>
          <a:prstGeom prst="wedgeEllipseCallout">
            <a:avLst>
              <a:gd name="adj1" fmla="val -88009"/>
              <a:gd name="adj2" fmla="val 83857"/>
            </a:avLst>
          </a:prstGeom>
          <a:noFill/>
          <a:ln>
            <a:solidFill>
              <a:srgbClr val="0000F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9" name="18 Imagen" descr="lore urdina.gif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flipH="1">
            <a:off x="1763688" y="2060848"/>
            <a:ext cx="1447576" cy="3180581"/>
          </a:xfrm>
          <a:prstGeom prst="rect">
            <a:avLst/>
          </a:prstGeom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 rot="2020443">
            <a:off x="7751439" y="5501710"/>
            <a:ext cx="1095375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21 Imagen" descr="ispilu.gif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 rot="1420104">
            <a:off x="8250380" y="4480781"/>
            <a:ext cx="575207" cy="1706871"/>
          </a:xfrm>
          <a:prstGeom prst="rect">
            <a:avLst/>
          </a:prstGeom>
        </p:spPr>
      </p:pic>
      <p:pic>
        <p:nvPicPr>
          <p:cNvPr id="20" name="~PP935.WAV">
            <a:hlinkClick r:id="" action="ppaction://media"/>
          </p:cNvPr>
          <p:cNvPicPr>
            <a:picLocks noRot="1" noChangeAspect="1"/>
          </p:cNvPicPr>
          <p:nvPr>
            <a:wavAudioFile r:embed="rId1" name="~PP935.WAV"/>
          </p:nvPr>
        </p:nvPicPr>
        <p:blipFill>
          <a:blip r:embed="rId11" cstate="print"/>
          <a:stretch>
            <a:fillRect/>
          </a:stretch>
        </p:blipFill>
        <p:spPr>
          <a:xfrm>
            <a:off x="8632825" y="634682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975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mph" presetSubtype="0" fill="hold" nodeType="clickEffect">
                                  <p:stCondLst>
                                    <p:cond delay="1200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2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5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23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  <p:bldLst>
      <p:bldP spid="17" grpId="0"/>
      <p:bldP spid="1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259632" y="0"/>
            <a:ext cx="7437512" cy="908720"/>
          </a:xfrm>
        </p:spPr>
        <p:txBody>
          <a:bodyPr>
            <a:normAutofit/>
          </a:bodyPr>
          <a:lstStyle/>
          <a:p>
            <a:r>
              <a:rPr lang="es-ES" sz="1800" dirty="0" err="1" smtClean="0">
                <a:latin typeface="Lucida Handwriting" pitchFamily="66" charset="0"/>
              </a:rPr>
              <a:t>Osinak</a:t>
            </a:r>
            <a:r>
              <a:rPr lang="es-ES" sz="1800" dirty="0" smtClean="0">
                <a:latin typeface="Lucida Handwriting" pitchFamily="66" charset="0"/>
              </a:rPr>
              <a:t> , </a:t>
            </a:r>
            <a:r>
              <a:rPr lang="es-ES" sz="1800" dirty="0" err="1" smtClean="0">
                <a:latin typeface="Lucida Handwriting" pitchFamily="66" charset="0"/>
              </a:rPr>
              <a:t>aldiz</a:t>
            </a:r>
            <a:r>
              <a:rPr lang="es-ES" sz="1800" dirty="0" smtClean="0">
                <a:latin typeface="Lucida Handwriting" pitchFamily="66" charset="0"/>
              </a:rPr>
              <a:t>, </a:t>
            </a:r>
            <a:r>
              <a:rPr lang="es-ES" sz="1800" dirty="0" err="1" smtClean="0">
                <a:latin typeface="Lucida Handwriting" pitchFamily="66" charset="0"/>
              </a:rPr>
              <a:t>gero</a:t>
            </a:r>
            <a:r>
              <a:rPr lang="es-ES" sz="1800" dirty="0" smtClean="0">
                <a:latin typeface="Lucida Handwriting" pitchFamily="66" charset="0"/>
              </a:rPr>
              <a:t> eta </a:t>
            </a:r>
            <a:r>
              <a:rPr lang="es-ES" sz="1800" dirty="0" err="1" smtClean="0">
                <a:latin typeface="Lucida Handwriting" pitchFamily="66" charset="0"/>
              </a:rPr>
              <a:t>berdeagoa</a:t>
            </a:r>
            <a:r>
              <a:rPr lang="es-ES" sz="1800" dirty="0" smtClean="0">
                <a:latin typeface="Lucida Handwriting" pitchFamily="66" charset="0"/>
              </a:rPr>
              <a:t> eta </a:t>
            </a:r>
            <a:r>
              <a:rPr lang="es-ES" sz="1800" dirty="0" err="1" smtClean="0">
                <a:latin typeface="Lucida Handwriting" pitchFamily="66" charset="0"/>
              </a:rPr>
              <a:t>luzeagoa</a:t>
            </a:r>
            <a:r>
              <a:rPr lang="es-ES" sz="1800" dirty="0" smtClean="0">
                <a:latin typeface="Lucida Handwriting" pitchFamily="66" charset="0"/>
              </a:rPr>
              <a:t> </a:t>
            </a:r>
            <a:r>
              <a:rPr lang="es-ES" sz="1800" dirty="0" err="1" smtClean="0">
                <a:latin typeface="Lucida Handwriting" pitchFamily="66" charset="0"/>
              </a:rPr>
              <a:t>ikusten</a:t>
            </a:r>
            <a:r>
              <a:rPr lang="es-ES" sz="1800" dirty="0" smtClean="0">
                <a:latin typeface="Lucida Handwriting" pitchFamily="66" charset="0"/>
              </a:rPr>
              <a:t> </a:t>
            </a:r>
            <a:r>
              <a:rPr lang="es-ES" sz="1800" dirty="0" err="1" smtClean="0">
                <a:latin typeface="Lucida Handwriting" pitchFamily="66" charset="0"/>
              </a:rPr>
              <a:t>zenez</a:t>
            </a:r>
            <a:r>
              <a:rPr lang="es-ES" sz="1800" dirty="0" smtClean="0">
                <a:latin typeface="Lucida Handwriting" pitchFamily="66" charset="0"/>
              </a:rPr>
              <a:t>, </a:t>
            </a:r>
            <a:r>
              <a:rPr lang="es-ES" sz="1800" dirty="0" err="1" smtClean="0">
                <a:latin typeface="Lucida Handwriting" pitchFamily="66" charset="0"/>
              </a:rPr>
              <a:t>honakoa</a:t>
            </a:r>
            <a:r>
              <a:rPr lang="es-ES" sz="1800" dirty="0" smtClean="0">
                <a:latin typeface="Lucida Handwriting" pitchFamily="66" charset="0"/>
              </a:rPr>
              <a:t> </a:t>
            </a:r>
            <a:r>
              <a:rPr lang="es-ES" sz="1800" dirty="0" err="1" smtClean="0">
                <a:latin typeface="Lucida Handwriting" pitchFamily="66" charset="0"/>
              </a:rPr>
              <a:t>galdetzen</a:t>
            </a:r>
            <a:r>
              <a:rPr lang="es-ES" sz="1800" dirty="0" smtClean="0">
                <a:latin typeface="Lucida Handwriting" pitchFamily="66" charset="0"/>
              </a:rPr>
              <a:t> </a:t>
            </a:r>
            <a:r>
              <a:rPr lang="es-ES" sz="1800" dirty="0" err="1" smtClean="0">
                <a:latin typeface="Lucida Handwriting" pitchFamily="66" charset="0"/>
              </a:rPr>
              <a:t>zion</a:t>
            </a:r>
            <a:r>
              <a:rPr lang="es-ES" sz="1800" dirty="0" smtClean="0">
                <a:latin typeface="Lucida Handwriting" pitchFamily="66" charset="0"/>
              </a:rPr>
              <a:t> </a:t>
            </a:r>
            <a:r>
              <a:rPr lang="es-ES" sz="1800" dirty="0" err="1" smtClean="0">
                <a:latin typeface="Lucida Handwriting" pitchFamily="66" charset="0"/>
              </a:rPr>
              <a:t>bere</a:t>
            </a:r>
            <a:r>
              <a:rPr lang="es-ES" sz="1800" dirty="0" smtClean="0">
                <a:latin typeface="Lucida Handwriting" pitchFamily="66" charset="0"/>
              </a:rPr>
              <a:t> </a:t>
            </a:r>
            <a:r>
              <a:rPr lang="es-ES" sz="1800" dirty="0" err="1" smtClean="0">
                <a:latin typeface="Lucida Handwriting" pitchFamily="66" charset="0"/>
              </a:rPr>
              <a:t>buruari</a:t>
            </a:r>
            <a:r>
              <a:rPr lang="es-ES" sz="1800" dirty="0" smtClean="0">
                <a:latin typeface="Lucida Handwriting" pitchFamily="66" charset="0"/>
              </a:rPr>
              <a:t> : </a:t>
            </a:r>
            <a:endParaRPr lang="es-ES" sz="1800" dirty="0">
              <a:latin typeface="Lucida Handwriting" pitchFamily="66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print">
            <a:lum bright="70000" contrast="-70000"/>
          </a:blip>
          <a:srcRect r="20863"/>
          <a:stretch>
            <a:fillRect/>
          </a:stretch>
        </p:blipFill>
        <p:spPr bwMode="auto">
          <a:xfrm>
            <a:off x="0" y="1196752"/>
            <a:ext cx="9144000" cy="5863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4 Imagen" descr="xixareeeee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flipH="1">
            <a:off x="179512" y="0"/>
            <a:ext cx="1174973" cy="1114425"/>
          </a:xfrm>
          <a:prstGeom prst="rect">
            <a:avLst/>
          </a:prstGeom>
        </p:spPr>
      </p:pic>
      <p:pic>
        <p:nvPicPr>
          <p:cNvPr id="6" name="Picture 3" descr="C:\Documents and Settings\docencia\Mis documentos\Mis imágenes\asuna.gif"/>
          <p:cNvPicPr>
            <a:picLocks noChangeAspect="1" noChangeArrowheads="1"/>
          </p:cNvPicPr>
          <p:nvPr/>
        </p:nvPicPr>
        <p:blipFill>
          <a:blip r:embed="rId6" cstate="print"/>
          <a:srcRect l="9524" r="23810" b="14646"/>
          <a:stretch>
            <a:fillRect/>
          </a:stretch>
        </p:blipFill>
        <p:spPr bwMode="auto">
          <a:xfrm>
            <a:off x="611560" y="2564904"/>
            <a:ext cx="1728192" cy="3950153"/>
          </a:xfrm>
          <a:prstGeom prst="rect">
            <a:avLst/>
          </a:prstGeom>
          <a:noFill/>
        </p:spPr>
      </p:pic>
      <p:sp>
        <p:nvSpPr>
          <p:cNvPr id="11" name="10 Elipse"/>
          <p:cNvSpPr/>
          <p:nvPr/>
        </p:nvSpPr>
        <p:spPr>
          <a:xfrm>
            <a:off x="2915816" y="1340768"/>
            <a:ext cx="5976664" cy="3384376"/>
          </a:xfrm>
          <a:prstGeom prst="ellipse">
            <a:avLst/>
          </a:prstGeom>
          <a:noFill/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3200" dirty="0" err="1" smtClean="0">
                <a:solidFill>
                  <a:schemeClr val="accent3">
                    <a:lumMod val="50000"/>
                  </a:schemeClr>
                </a:solidFill>
                <a:latin typeface="Bell MT" pitchFamily="18" charset="0"/>
              </a:rPr>
              <a:t>Itxura</a:t>
            </a:r>
            <a:r>
              <a:rPr lang="es-ES" sz="3200" dirty="0" smtClean="0">
                <a:solidFill>
                  <a:schemeClr val="accent3">
                    <a:lumMod val="50000"/>
                  </a:schemeClr>
                </a:solidFill>
                <a:latin typeface="Bell MT" pitchFamily="18" charset="0"/>
              </a:rPr>
              <a:t> </a:t>
            </a:r>
            <a:r>
              <a:rPr lang="es-ES" sz="3200" dirty="0" err="1" smtClean="0">
                <a:solidFill>
                  <a:schemeClr val="accent3">
                    <a:lumMod val="50000"/>
                  </a:schemeClr>
                </a:solidFill>
                <a:latin typeface="Bell MT" pitchFamily="18" charset="0"/>
              </a:rPr>
              <a:t>itsusi</a:t>
            </a:r>
            <a:r>
              <a:rPr lang="es-ES" sz="3200" dirty="0" smtClean="0">
                <a:solidFill>
                  <a:schemeClr val="accent3">
                    <a:lumMod val="50000"/>
                  </a:schemeClr>
                </a:solidFill>
                <a:latin typeface="Bell MT" pitchFamily="18" charset="0"/>
              </a:rPr>
              <a:t> </a:t>
            </a:r>
            <a:r>
              <a:rPr lang="es-ES" sz="3200" dirty="0" err="1" smtClean="0">
                <a:solidFill>
                  <a:schemeClr val="accent3">
                    <a:lumMod val="50000"/>
                  </a:schemeClr>
                </a:solidFill>
                <a:latin typeface="Bell MT" pitchFamily="18" charset="0"/>
              </a:rPr>
              <a:t>honengatik</a:t>
            </a:r>
            <a:r>
              <a:rPr lang="es-ES" sz="3200" dirty="0" smtClean="0">
                <a:solidFill>
                  <a:schemeClr val="accent3">
                    <a:lumMod val="50000"/>
                  </a:schemeClr>
                </a:solidFill>
                <a:latin typeface="Bell MT" pitchFamily="18" charset="0"/>
              </a:rPr>
              <a:t> </a:t>
            </a:r>
            <a:r>
              <a:rPr lang="es-ES" sz="3200" dirty="0" err="1" smtClean="0">
                <a:solidFill>
                  <a:schemeClr val="accent3">
                    <a:lumMod val="50000"/>
                  </a:schemeClr>
                </a:solidFill>
                <a:latin typeface="Bell MT" pitchFamily="18" charset="0"/>
              </a:rPr>
              <a:t>ez</a:t>
            </a:r>
            <a:r>
              <a:rPr lang="es-ES" sz="3200" dirty="0" smtClean="0">
                <a:solidFill>
                  <a:schemeClr val="accent3">
                    <a:lumMod val="50000"/>
                  </a:schemeClr>
                </a:solidFill>
                <a:latin typeface="Bell MT" pitchFamily="18" charset="0"/>
              </a:rPr>
              <a:t> </a:t>
            </a:r>
            <a:r>
              <a:rPr lang="es-ES" sz="3200" dirty="0" err="1" smtClean="0">
                <a:solidFill>
                  <a:schemeClr val="accent3">
                    <a:lumMod val="50000"/>
                  </a:schemeClr>
                </a:solidFill>
                <a:latin typeface="Bell MT" pitchFamily="18" charset="0"/>
              </a:rPr>
              <a:t>ote</a:t>
            </a:r>
            <a:r>
              <a:rPr lang="es-ES" sz="3200" dirty="0" smtClean="0">
                <a:solidFill>
                  <a:schemeClr val="accent3">
                    <a:lumMod val="50000"/>
                  </a:schemeClr>
                </a:solidFill>
                <a:latin typeface="Bell MT" pitchFamily="18" charset="0"/>
              </a:rPr>
              <a:t> </a:t>
            </a:r>
            <a:r>
              <a:rPr lang="es-ES" sz="3200" dirty="0" err="1" smtClean="0">
                <a:solidFill>
                  <a:schemeClr val="accent3">
                    <a:lumMod val="50000"/>
                  </a:schemeClr>
                </a:solidFill>
                <a:latin typeface="Bell MT" pitchFamily="18" charset="0"/>
              </a:rPr>
              <a:t>dute</a:t>
            </a:r>
            <a:r>
              <a:rPr lang="es-ES" sz="3200" dirty="0" smtClean="0">
                <a:solidFill>
                  <a:schemeClr val="accent3">
                    <a:lumMod val="50000"/>
                  </a:schemeClr>
                </a:solidFill>
                <a:latin typeface="Bell MT" pitchFamily="18" charset="0"/>
              </a:rPr>
              <a:t> </a:t>
            </a:r>
            <a:r>
              <a:rPr lang="es-ES" sz="3200" dirty="0" err="1" smtClean="0">
                <a:solidFill>
                  <a:schemeClr val="accent3">
                    <a:lumMod val="50000"/>
                  </a:schemeClr>
                </a:solidFill>
                <a:latin typeface="Bell MT" pitchFamily="18" charset="0"/>
              </a:rPr>
              <a:t>nirekin</a:t>
            </a:r>
            <a:r>
              <a:rPr lang="es-ES" sz="3200" dirty="0" smtClean="0">
                <a:solidFill>
                  <a:schemeClr val="accent3">
                    <a:lumMod val="50000"/>
                  </a:schemeClr>
                </a:solidFill>
                <a:latin typeface="Bell MT" pitchFamily="18" charset="0"/>
              </a:rPr>
              <a:t> </a:t>
            </a:r>
            <a:r>
              <a:rPr lang="es-ES" sz="3200" dirty="0" err="1" smtClean="0">
                <a:solidFill>
                  <a:schemeClr val="accent3">
                    <a:lumMod val="50000"/>
                  </a:schemeClr>
                </a:solidFill>
                <a:latin typeface="Bell MT" pitchFamily="18" charset="0"/>
              </a:rPr>
              <a:t>jolastu</a:t>
            </a:r>
            <a:r>
              <a:rPr lang="es-ES" sz="3200" dirty="0" smtClean="0">
                <a:solidFill>
                  <a:schemeClr val="accent3">
                    <a:lumMod val="50000"/>
                  </a:schemeClr>
                </a:solidFill>
                <a:latin typeface="Bell MT" pitchFamily="18" charset="0"/>
              </a:rPr>
              <a:t> </a:t>
            </a:r>
            <a:r>
              <a:rPr lang="es-ES" sz="3200" dirty="0" err="1" smtClean="0">
                <a:solidFill>
                  <a:schemeClr val="accent3">
                    <a:lumMod val="50000"/>
                  </a:schemeClr>
                </a:solidFill>
                <a:latin typeface="Bell MT" pitchFamily="18" charset="0"/>
              </a:rPr>
              <a:t>nahi</a:t>
            </a:r>
            <a:r>
              <a:rPr lang="es-ES" sz="3200" dirty="0" smtClean="0">
                <a:solidFill>
                  <a:schemeClr val="accent3">
                    <a:lumMod val="50000"/>
                  </a:schemeClr>
                </a:solidFill>
                <a:latin typeface="Bell MT" pitchFamily="18" charset="0"/>
              </a:rPr>
              <a:t> </a:t>
            </a:r>
            <a:r>
              <a:rPr lang="es-ES" sz="3200" dirty="0" err="1" smtClean="0">
                <a:solidFill>
                  <a:schemeClr val="accent3">
                    <a:lumMod val="50000"/>
                  </a:schemeClr>
                </a:solidFill>
                <a:latin typeface="Bell MT" pitchFamily="18" charset="0"/>
              </a:rPr>
              <a:t>nire</a:t>
            </a:r>
            <a:r>
              <a:rPr lang="es-ES" sz="3200" dirty="0" smtClean="0">
                <a:solidFill>
                  <a:schemeClr val="accent3">
                    <a:lumMod val="50000"/>
                  </a:schemeClr>
                </a:solidFill>
                <a:latin typeface="Bell MT" pitchFamily="18" charset="0"/>
              </a:rPr>
              <a:t> </a:t>
            </a:r>
            <a:r>
              <a:rPr lang="es-ES" sz="3200" dirty="0" err="1" smtClean="0">
                <a:solidFill>
                  <a:schemeClr val="accent3">
                    <a:lumMod val="50000"/>
                  </a:schemeClr>
                </a:solidFill>
                <a:latin typeface="Bell MT" pitchFamily="18" charset="0"/>
              </a:rPr>
              <a:t>baratzako</a:t>
            </a:r>
            <a:r>
              <a:rPr lang="es-ES" sz="3200" dirty="0" smtClean="0">
                <a:solidFill>
                  <a:schemeClr val="accent3">
                    <a:lumMod val="50000"/>
                  </a:schemeClr>
                </a:solidFill>
                <a:latin typeface="Bell MT" pitchFamily="18" charset="0"/>
              </a:rPr>
              <a:t> </a:t>
            </a:r>
            <a:r>
              <a:rPr lang="es-ES" sz="3200" dirty="0" err="1" smtClean="0">
                <a:solidFill>
                  <a:schemeClr val="accent3">
                    <a:lumMod val="50000"/>
                  </a:schemeClr>
                </a:solidFill>
                <a:latin typeface="Bell MT" pitchFamily="18" charset="0"/>
              </a:rPr>
              <a:t>lagunek</a:t>
            </a:r>
            <a:r>
              <a:rPr lang="es-ES" sz="3200" dirty="0" smtClean="0">
                <a:solidFill>
                  <a:schemeClr val="accent3">
                    <a:lumMod val="50000"/>
                  </a:schemeClr>
                </a:solidFill>
                <a:latin typeface="Bell MT" pitchFamily="18" charset="0"/>
              </a:rPr>
              <a:t>?</a:t>
            </a:r>
            <a:endParaRPr lang="es-ES" sz="3200" dirty="0">
              <a:solidFill>
                <a:schemeClr val="accent3">
                  <a:lumMod val="50000"/>
                </a:schemeClr>
              </a:solidFill>
              <a:latin typeface="Bell MT" pitchFamily="18" charset="0"/>
            </a:endParaRPr>
          </a:p>
        </p:txBody>
      </p:sp>
      <p:sp>
        <p:nvSpPr>
          <p:cNvPr id="12" name="11 Elipse"/>
          <p:cNvSpPr/>
          <p:nvPr/>
        </p:nvSpPr>
        <p:spPr>
          <a:xfrm>
            <a:off x="2267744" y="2852936"/>
            <a:ext cx="432048" cy="288032"/>
          </a:xfrm>
          <a:prstGeom prst="ellipse">
            <a:avLst/>
          </a:prstGeom>
          <a:noFill/>
          <a:ln cmpd="sng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atin typeface="Bell MT" pitchFamily="18" charset="0"/>
            </a:endParaRPr>
          </a:p>
        </p:txBody>
      </p:sp>
      <p:sp>
        <p:nvSpPr>
          <p:cNvPr id="13" name="12 Elipse"/>
          <p:cNvSpPr/>
          <p:nvPr/>
        </p:nvSpPr>
        <p:spPr>
          <a:xfrm>
            <a:off x="1907704" y="3429000"/>
            <a:ext cx="288032" cy="216024"/>
          </a:xfrm>
          <a:prstGeom prst="ellipse">
            <a:avLst/>
          </a:prstGeom>
          <a:noFill/>
          <a:ln cmpd="sng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atin typeface="Bell MT" pitchFamily="18" charset="0"/>
            </a:endParaRPr>
          </a:p>
        </p:txBody>
      </p:sp>
      <p:pic>
        <p:nvPicPr>
          <p:cNvPr id="14" name="13 Imagen" descr="arpexe pentsatzen.gif"/>
          <p:cNvPicPr>
            <a:picLocks noChangeAspect="1"/>
          </p:cNvPicPr>
          <p:nvPr/>
        </p:nvPicPr>
        <p:blipFill>
          <a:blip r:embed="rId7" cstate="print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259632" y="3789040"/>
            <a:ext cx="658874" cy="648072"/>
          </a:xfrm>
          <a:prstGeom prst="rect">
            <a:avLst/>
          </a:prstGeom>
        </p:spPr>
      </p:pic>
      <p:pic>
        <p:nvPicPr>
          <p:cNvPr id="15" name="14 Imagen" descr="harrixek.gif"/>
          <p:cNvPicPr>
            <a:picLocks noChangeAspect="1"/>
          </p:cNvPicPr>
          <p:nvPr/>
        </p:nvPicPr>
        <p:blipFill>
          <a:blip r:embed="rId8" cstate="print">
            <a:lum bright="40000" contrast="-70000"/>
          </a:blip>
          <a:stretch>
            <a:fillRect/>
          </a:stretch>
        </p:blipFill>
        <p:spPr>
          <a:xfrm>
            <a:off x="6911752" y="5545476"/>
            <a:ext cx="2232248" cy="1312524"/>
          </a:xfrm>
          <a:prstGeom prst="rect">
            <a:avLst/>
          </a:prstGeom>
        </p:spPr>
      </p:pic>
      <p:pic>
        <p:nvPicPr>
          <p:cNvPr id="16" name="15 Imagen" descr="lagartija.gif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 rot="4637023">
            <a:off x="5111267" y="6462749"/>
            <a:ext cx="360040" cy="360040"/>
          </a:xfrm>
          <a:prstGeom prst="rect">
            <a:avLst/>
          </a:prstGeom>
        </p:spPr>
      </p:pic>
      <p:sp>
        <p:nvSpPr>
          <p:cNvPr id="17" name="16 CuadroTexto"/>
          <p:cNvSpPr txBox="1"/>
          <p:nvPr/>
        </p:nvSpPr>
        <p:spPr>
          <a:xfrm>
            <a:off x="611560" y="1988840"/>
            <a:ext cx="14401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400" b="1" dirty="0" smtClean="0"/>
              <a:t>?   ?</a:t>
            </a:r>
            <a:endParaRPr lang="es-ES" sz="5400" b="1" dirty="0"/>
          </a:p>
        </p:txBody>
      </p:sp>
      <p:pic>
        <p:nvPicPr>
          <p:cNvPr id="19" name="~PP1332.WAV">
            <a:hlinkClick r:id="" action="ppaction://media"/>
          </p:cNvPr>
          <p:cNvPicPr>
            <a:picLocks noRot="1" noChangeAspect="1"/>
          </p:cNvPicPr>
          <p:nvPr>
            <a:wavAudioFile r:embed="rId1" name="~PP1332.WAV"/>
          </p:nvPr>
        </p:nvPicPr>
        <p:blipFill>
          <a:blip r:embed="rId10" cstate="print"/>
          <a:stretch>
            <a:fillRect/>
          </a:stretch>
        </p:blipFill>
        <p:spPr>
          <a:xfrm>
            <a:off x="8632825" y="634682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1909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5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979 0.00578 C 0.02395 -0.00208 0.03003 -0.00971 0.0368 -0.01272 C 0.04513 -0.0296 0.03402 -0.00971 0.04444 -0.02081 C 0.04583 -0.02243 0.04618 -0.02521 0.04757 -0.02706 C 0.05243 -0.03353 0.06128 -0.03515 0.06753 -0.03931 C 0.07673 -0.03862 0.08611 -0.03978 0.09513 -0.03723 C 0.09878 -0.03631 0.10451 -0.02891 0.10451 -0.02891 C 0.10972 -0.0185 0.11354 -0.00647 0.12291 -0.00231 C 0.15034 -0.00393 0.16666 -0.00832 0.19218 -0.01272 C 0.1967 -0.01457 0.20121 -0.01711 0.2059 -0.01873 C 0.21007 -0.02012 0.21406 -0.02151 0.21823 -0.02289 C 0.21979 -0.02336 0.22291 -0.02497 0.22291 -0.02497 " pathEditMode="relative" ptsTypes="fffffffffffA">
                                      <p:cBhvr>
                                        <p:cTn id="14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600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5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700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11111E-6 -8.81591E-6 C 0.01874 0.00832 -0.00244 0.00739 0.03228 0.00416 C 0.0368 -0.01342 0.0302 0.01086 0.03697 -0.0081 C 0.04096 -0.01897 0.03888 -0.02313 0.04774 -0.03053 C 0.05694 -0.02244 0.05138 -0.01365 0.0585 -0.00602 C 0.05971 -0.00463 0.06162 -0.00486 0.06301 -0.00394 C 0.07846 0.00763 0.06649 0.00161 0.0769 0.00624 C 0.11284 0.00092 0.0953 0.00208 0.12916 0.00208 " pathEditMode="relative" ptsTypes="fffffffA">
                                      <p:cBhvr>
                                        <p:cTn id="3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31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  <p:bldLst>
      <p:bldP spid="11" grpId="0" animBg="1"/>
      <p:bldP spid="12" grpId="0" animBg="1"/>
      <p:bldP spid="13" grpId="0" animBg="1"/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259632" y="0"/>
            <a:ext cx="7437512" cy="908720"/>
          </a:xfrm>
        </p:spPr>
        <p:txBody>
          <a:bodyPr>
            <a:noAutofit/>
          </a:bodyPr>
          <a:lstStyle/>
          <a:p>
            <a:r>
              <a:rPr lang="es-ES" sz="1800" dirty="0" err="1" smtClean="0">
                <a:latin typeface="Lucida Handwriting" pitchFamily="66" charset="0"/>
              </a:rPr>
              <a:t>Horretaz</a:t>
            </a:r>
            <a:r>
              <a:rPr lang="es-ES" sz="1800" dirty="0" smtClean="0">
                <a:latin typeface="Lucida Handwriting" pitchFamily="66" charset="0"/>
              </a:rPr>
              <a:t> </a:t>
            </a:r>
            <a:r>
              <a:rPr lang="es-ES" sz="1800" dirty="0" err="1" smtClean="0">
                <a:latin typeface="Lucida Handwriting" pitchFamily="66" charset="0"/>
              </a:rPr>
              <a:t>kezkaturik</a:t>
            </a:r>
            <a:r>
              <a:rPr lang="es-ES" sz="1800" dirty="0" smtClean="0">
                <a:latin typeface="Lucida Handwriting" pitchFamily="66" charset="0"/>
              </a:rPr>
              <a:t>, </a:t>
            </a:r>
            <a:r>
              <a:rPr lang="es-ES" sz="1800" dirty="0" err="1" smtClean="0">
                <a:latin typeface="Lucida Handwriting" pitchFamily="66" charset="0"/>
              </a:rPr>
              <a:t>osinak</a:t>
            </a:r>
            <a:r>
              <a:rPr lang="es-ES" sz="1800" dirty="0" smtClean="0">
                <a:latin typeface="Lucida Handwriting" pitchFamily="66" charset="0"/>
              </a:rPr>
              <a:t> </a:t>
            </a:r>
            <a:r>
              <a:rPr lang="es-ES" sz="1800" dirty="0" err="1" smtClean="0">
                <a:latin typeface="Lucida Handwriting" pitchFamily="66" charset="0"/>
              </a:rPr>
              <a:t>egunak</a:t>
            </a:r>
            <a:r>
              <a:rPr lang="es-ES" sz="1800" dirty="0" smtClean="0">
                <a:latin typeface="Lucida Handwriting" pitchFamily="66" charset="0"/>
              </a:rPr>
              <a:t> eta </a:t>
            </a:r>
            <a:r>
              <a:rPr lang="es-ES" sz="1800" dirty="0" err="1" smtClean="0">
                <a:latin typeface="Lucida Handwriting" pitchFamily="66" charset="0"/>
              </a:rPr>
              <a:t>orduak</a:t>
            </a:r>
            <a:r>
              <a:rPr lang="es-ES" sz="1800" dirty="0" smtClean="0">
                <a:latin typeface="Lucida Handwriting" pitchFamily="66" charset="0"/>
              </a:rPr>
              <a:t> </a:t>
            </a:r>
            <a:r>
              <a:rPr lang="es-ES" sz="1800" dirty="0" err="1" smtClean="0">
                <a:latin typeface="Lucida Handwriting" pitchFamily="66" charset="0"/>
              </a:rPr>
              <a:t>igaro</a:t>
            </a:r>
            <a:r>
              <a:rPr lang="es-ES" sz="1800" dirty="0" smtClean="0">
                <a:latin typeface="Lucida Handwriting" pitchFamily="66" charset="0"/>
              </a:rPr>
              <a:t> </a:t>
            </a:r>
            <a:r>
              <a:rPr lang="es-ES" sz="1800" dirty="0" err="1" smtClean="0">
                <a:latin typeface="Lucida Handwriting" pitchFamily="66" charset="0"/>
              </a:rPr>
              <a:t>zituen</a:t>
            </a:r>
            <a:r>
              <a:rPr lang="es-ES" sz="1800" dirty="0" smtClean="0">
                <a:latin typeface="Lucida Handwriting" pitchFamily="66" charset="0"/>
              </a:rPr>
              <a:t> </a:t>
            </a:r>
            <a:r>
              <a:rPr lang="es-ES" sz="1800" dirty="0" err="1" smtClean="0">
                <a:latin typeface="Lucida Handwriting" pitchFamily="66" charset="0"/>
              </a:rPr>
              <a:t>bere</a:t>
            </a:r>
            <a:r>
              <a:rPr lang="es-ES" sz="1800" dirty="0" smtClean="0">
                <a:latin typeface="Lucida Handwriting" pitchFamily="66" charset="0"/>
              </a:rPr>
              <a:t> </a:t>
            </a:r>
            <a:r>
              <a:rPr lang="es-ES" sz="1800" dirty="0" err="1" smtClean="0">
                <a:latin typeface="Lucida Handwriting" pitchFamily="66" charset="0"/>
              </a:rPr>
              <a:t>baitan</a:t>
            </a:r>
            <a:r>
              <a:rPr lang="es-ES" sz="1800" dirty="0" smtClean="0">
                <a:latin typeface="Lucida Handwriting" pitchFamily="66" charset="0"/>
              </a:rPr>
              <a:t> </a:t>
            </a:r>
            <a:r>
              <a:rPr lang="es-ES" sz="1800" dirty="0" err="1" smtClean="0">
                <a:latin typeface="Lucida Handwriting" pitchFamily="66" charset="0"/>
              </a:rPr>
              <a:t>galderak</a:t>
            </a:r>
            <a:r>
              <a:rPr lang="es-ES" sz="1800" dirty="0" smtClean="0">
                <a:latin typeface="Lucida Handwriting" pitchFamily="66" charset="0"/>
              </a:rPr>
              <a:t> </a:t>
            </a:r>
            <a:r>
              <a:rPr lang="es-ES" sz="1800" dirty="0" err="1" smtClean="0">
                <a:latin typeface="Lucida Handwriting" pitchFamily="66" charset="0"/>
              </a:rPr>
              <a:t>egiten</a:t>
            </a:r>
            <a:r>
              <a:rPr lang="es-ES" sz="1800" dirty="0" smtClean="0">
                <a:latin typeface="Lucida Handwriting" pitchFamily="66" charset="0"/>
              </a:rPr>
              <a:t> eta </a:t>
            </a:r>
            <a:r>
              <a:rPr lang="es-ES" sz="1800" dirty="0" err="1" smtClean="0">
                <a:latin typeface="Lucida Handwriting" pitchFamily="66" charset="0"/>
              </a:rPr>
              <a:t>burua</a:t>
            </a:r>
            <a:r>
              <a:rPr lang="es-ES" sz="1800" dirty="0" smtClean="0">
                <a:latin typeface="Lucida Handwriting" pitchFamily="66" charset="0"/>
              </a:rPr>
              <a:t> </a:t>
            </a:r>
            <a:r>
              <a:rPr lang="es-ES" sz="1800" dirty="0" err="1" smtClean="0">
                <a:latin typeface="Lucida Handwriting" pitchFamily="66" charset="0"/>
              </a:rPr>
              <a:t>nekatzen</a:t>
            </a:r>
            <a:r>
              <a:rPr lang="es-ES" sz="1800" dirty="0" smtClean="0">
                <a:latin typeface="Lucida Handwriting" pitchFamily="66" charset="0"/>
              </a:rPr>
              <a:t>:</a:t>
            </a:r>
            <a:endParaRPr lang="es-ES" sz="1800" dirty="0">
              <a:latin typeface="Lucida Handwriting" pitchFamily="66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print">
            <a:lum bright="70000" contrast="-70000"/>
          </a:blip>
          <a:srcRect r="20075"/>
          <a:stretch>
            <a:fillRect/>
          </a:stretch>
        </p:blipFill>
        <p:spPr bwMode="auto">
          <a:xfrm>
            <a:off x="0" y="1052736"/>
            <a:ext cx="9144000" cy="5805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4 Imagen" descr="xixareeeee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flipH="1">
            <a:off x="179512" y="0"/>
            <a:ext cx="1174973" cy="1114425"/>
          </a:xfrm>
          <a:prstGeom prst="rect">
            <a:avLst/>
          </a:prstGeom>
        </p:spPr>
      </p:pic>
      <p:sp>
        <p:nvSpPr>
          <p:cNvPr id="6" name="5 Llamada ovalada"/>
          <p:cNvSpPr/>
          <p:nvPr/>
        </p:nvSpPr>
        <p:spPr>
          <a:xfrm rot="6085625" flipH="1">
            <a:off x="4096076" y="1955150"/>
            <a:ext cx="1751000" cy="3840743"/>
          </a:xfrm>
          <a:prstGeom prst="wedgeEllipseCallout">
            <a:avLst>
              <a:gd name="adj1" fmla="val -55338"/>
              <a:gd name="adj2" fmla="val 80032"/>
            </a:avLst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7" name="Picture 3" descr="C:\Documents and Settings\docencia\Mis documentos\Mis imágenes\asuna.gif"/>
          <p:cNvPicPr>
            <a:picLocks noChangeAspect="1" noChangeArrowheads="1"/>
          </p:cNvPicPr>
          <p:nvPr/>
        </p:nvPicPr>
        <p:blipFill>
          <a:blip r:embed="rId6" cstate="print"/>
          <a:srcRect l="9524" r="28571" b="11978"/>
          <a:stretch>
            <a:fillRect/>
          </a:stretch>
        </p:blipFill>
        <p:spPr bwMode="auto">
          <a:xfrm>
            <a:off x="390720" y="3140968"/>
            <a:ext cx="1250566" cy="3174513"/>
          </a:xfrm>
          <a:prstGeom prst="rect">
            <a:avLst/>
          </a:prstGeom>
          <a:noFill/>
        </p:spPr>
      </p:pic>
      <p:sp>
        <p:nvSpPr>
          <p:cNvPr id="9" name="8 Llamada ovalada"/>
          <p:cNvSpPr/>
          <p:nvPr/>
        </p:nvSpPr>
        <p:spPr>
          <a:xfrm rot="6602591" flipH="1">
            <a:off x="3249541" y="311353"/>
            <a:ext cx="1304035" cy="3462454"/>
          </a:xfrm>
          <a:prstGeom prst="wedgeEllipseCallout">
            <a:avLst>
              <a:gd name="adj1" fmla="val -197287"/>
              <a:gd name="adj2" fmla="val 39596"/>
            </a:avLst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9 Llamada ovalada"/>
          <p:cNvSpPr/>
          <p:nvPr/>
        </p:nvSpPr>
        <p:spPr>
          <a:xfrm rot="11634005" flipH="1">
            <a:off x="2873633" y="5093614"/>
            <a:ext cx="3218828" cy="1240186"/>
          </a:xfrm>
          <a:prstGeom prst="wedgeEllipseCallout">
            <a:avLst>
              <a:gd name="adj1" fmla="val -87409"/>
              <a:gd name="adj2" fmla="val 22412"/>
            </a:avLst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CuadroTexto"/>
          <p:cNvSpPr txBox="1"/>
          <p:nvPr/>
        </p:nvSpPr>
        <p:spPr>
          <a:xfrm rot="1520197">
            <a:off x="2815660" y="1582867"/>
            <a:ext cx="238321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err="1" smtClean="0"/>
              <a:t>Nola</a:t>
            </a:r>
            <a:r>
              <a:rPr lang="es-ES" sz="1600" dirty="0" smtClean="0"/>
              <a:t> </a:t>
            </a:r>
            <a:r>
              <a:rPr lang="es-ES" sz="1600" dirty="0" err="1" smtClean="0"/>
              <a:t>lortuko</a:t>
            </a:r>
            <a:r>
              <a:rPr lang="es-ES" sz="1600" dirty="0" smtClean="0"/>
              <a:t> </a:t>
            </a:r>
            <a:r>
              <a:rPr lang="es-ES" sz="1600" dirty="0" err="1" smtClean="0"/>
              <a:t>dut</a:t>
            </a:r>
            <a:r>
              <a:rPr lang="es-ES" sz="1600" dirty="0" smtClean="0"/>
              <a:t> </a:t>
            </a:r>
            <a:r>
              <a:rPr lang="es-ES" sz="1600" dirty="0" err="1" smtClean="0"/>
              <a:t>lore</a:t>
            </a:r>
            <a:r>
              <a:rPr lang="es-ES" sz="1600" dirty="0" smtClean="0"/>
              <a:t> </a:t>
            </a:r>
            <a:r>
              <a:rPr lang="es-ES" sz="1600" dirty="0" err="1" smtClean="0"/>
              <a:t>usaintsu</a:t>
            </a:r>
            <a:r>
              <a:rPr lang="es-ES" sz="1600" dirty="0" smtClean="0"/>
              <a:t> eta </a:t>
            </a:r>
            <a:r>
              <a:rPr lang="es-ES" sz="1600" dirty="0" err="1" smtClean="0"/>
              <a:t>eder</a:t>
            </a:r>
            <a:r>
              <a:rPr lang="es-ES" sz="1600" dirty="0" smtClean="0"/>
              <a:t> </a:t>
            </a:r>
            <a:r>
              <a:rPr lang="es-ES" sz="1600" dirty="0" err="1" smtClean="0"/>
              <a:t>horiek</a:t>
            </a:r>
            <a:r>
              <a:rPr lang="es-ES" sz="1600" dirty="0" smtClean="0"/>
              <a:t> </a:t>
            </a:r>
            <a:r>
              <a:rPr lang="es-ES" sz="1600" dirty="0" err="1" smtClean="0"/>
              <a:t>nire</a:t>
            </a:r>
            <a:r>
              <a:rPr lang="es-ES" sz="1600" dirty="0" smtClean="0"/>
              <a:t> </a:t>
            </a:r>
            <a:r>
              <a:rPr lang="es-ES" sz="1600" dirty="0" err="1" smtClean="0"/>
              <a:t>lagunak</a:t>
            </a:r>
            <a:r>
              <a:rPr lang="es-ES" sz="1600" dirty="0" smtClean="0"/>
              <a:t> izan </a:t>
            </a:r>
            <a:r>
              <a:rPr lang="es-ES" sz="1600" dirty="0" err="1" smtClean="0"/>
              <a:t>daitezen</a:t>
            </a:r>
            <a:r>
              <a:rPr lang="es-ES" sz="1600" dirty="0" smtClean="0"/>
              <a:t>?</a:t>
            </a:r>
            <a:endParaRPr lang="es-ES" sz="1600" dirty="0"/>
          </a:p>
        </p:txBody>
      </p:sp>
      <p:sp>
        <p:nvSpPr>
          <p:cNvPr id="12" name="11 CuadroTexto"/>
          <p:cNvSpPr txBox="1"/>
          <p:nvPr/>
        </p:nvSpPr>
        <p:spPr>
          <a:xfrm rot="922512">
            <a:off x="3907139" y="3358510"/>
            <a:ext cx="23745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err="1" smtClean="0"/>
              <a:t>Zer</a:t>
            </a:r>
            <a:r>
              <a:rPr lang="es-ES" sz="2000" dirty="0" smtClean="0"/>
              <a:t> </a:t>
            </a:r>
            <a:r>
              <a:rPr lang="es-ES" sz="2000" dirty="0" err="1" smtClean="0"/>
              <a:t>egin</a:t>
            </a:r>
            <a:r>
              <a:rPr lang="es-ES" sz="2000" dirty="0" smtClean="0"/>
              <a:t> </a:t>
            </a:r>
            <a:r>
              <a:rPr lang="es-ES" sz="2000" dirty="0" err="1" smtClean="0"/>
              <a:t>dezaket</a:t>
            </a:r>
            <a:r>
              <a:rPr lang="es-ES" sz="2000" dirty="0" smtClean="0"/>
              <a:t> </a:t>
            </a:r>
            <a:r>
              <a:rPr lang="es-ES" sz="2000" dirty="0" err="1" smtClean="0"/>
              <a:t>loreek</a:t>
            </a:r>
            <a:r>
              <a:rPr lang="es-ES" sz="2000" dirty="0" smtClean="0"/>
              <a:t> ni </a:t>
            </a:r>
            <a:r>
              <a:rPr lang="es-ES" sz="2000" dirty="0" err="1" smtClean="0"/>
              <a:t>uler</a:t>
            </a:r>
            <a:r>
              <a:rPr lang="es-ES" sz="2000" dirty="0" smtClean="0"/>
              <a:t> </a:t>
            </a:r>
            <a:r>
              <a:rPr lang="es-ES" sz="2000" dirty="0" err="1" smtClean="0"/>
              <a:t>nazaten</a:t>
            </a:r>
            <a:r>
              <a:rPr lang="es-ES" sz="2000" dirty="0" smtClean="0"/>
              <a:t>?</a:t>
            </a:r>
            <a:endParaRPr lang="es-ES" sz="2000" dirty="0"/>
          </a:p>
        </p:txBody>
      </p:sp>
      <p:sp>
        <p:nvSpPr>
          <p:cNvPr id="13" name="12 CuadroTexto"/>
          <p:cNvSpPr txBox="1"/>
          <p:nvPr/>
        </p:nvSpPr>
        <p:spPr>
          <a:xfrm rot="680620">
            <a:off x="3684691" y="5217716"/>
            <a:ext cx="151216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err="1" smtClean="0"/>
              <a:t>Lortuko</a:t>
            </a:r>
            <a:r>
              <a:rPr lang="es-ES" sz="2800" dirty="0" smtClean="0"/>
              <a:t> </a:t>
            </a:r>
            <a:r>
              <a:rPr lang="es-ES" sz="2800" dirty="0" err="1" smtClean="0"/>
              <a:t>ote</a:t>
            </a:r>
            <a:r>
              <a:rPr lang="es-ES" sz="2800" dirty="0" smtClean="0"/>
              <a:t> </a:t>
            </a:r>
            <a:r>
              <a:rPr lang="es-ES" sz="2800" dirty="0" err="1" smtClean="0"/>
              <a:t>dut</a:t>
            </a:r>
            <a:r>
              <a:rPr lang="es-ES" sz="2800" dirty="0" smtClean="0"/>
              <a:t>?</a:t>
            </a:r>
            <a:endParaRPr lang="es-ES" sz="2800" dirty="0"/>
          </a:p>
        </p:txBody>
      </p:sp>
      <p:pic>
        <p:nvPicPr>
          <p:cNvPr id="14" name="13 Imagen" descr="arpexe pentsatzen.gif"/>
          <p:cNvPicPr>
            <a:picLocks noChangeAspect="1"/>
          </p:cNvPicPr>
          <p:nvPr/>
        </p:nvPicPr>
        <p:blipFill>
          <a:blip r:embed="rId7" cstate="print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99592" y="4005064"/>
            <a:ext cx="585666" cy="576064"/>
          </a:xfrm>
          <a:prstGeom prst="rect">
            <a:avLst/>
          </a:prstGeom>
        </p:spPr>
      </p:pic>
      <p:pic>
        <p:nvPicPr>
          <p:cNvPr id="15" name="14 Imagen" descr="harrixek.gif"/>
          <p:cNvPicPr>
            <a:picLocks noChangeAspect="1"/>
          </p:cNvPicPr>
          <p:nvPr/>
        </p:nvPicPr>
        <p:blipFill>
          <a:blip r:embed="rId8" cstate="print">
            <a:lum bright="40000" contrast="-70000"/>
          </a:blip>
          <a:stretch>
            <a:fillRect/>
          </a:stretch>
        </p:blipFill>
        <p:spPr>
          <a:xfrm>
            <a:off x="6911752" y="5545476"/>
            <a:ext cx="2232248" cy="1312524"/>
          </a:xfrm>
          <a:prstGeom prst="rect">
            <a:avLst/>
          </a:prstGeom>
        </p:spPr>
      </p:pic>
      <p:pic>
        <p:nvPicPr>
          <p:cNvPr id="16" name="15 Imagen" descr="lagartija.gif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 rot="1757275">
            <a:off x="7949421" y="5942326"/>
            <a:ext cx="360040" cy="360040"/>
          </a:xfrm>
          <a:prstGeom prst="rect">
            <a:avLst/>
          </a:prstGeom>
        </p:spPr>
      </p:pic>
      <p:pic>
        <p:nvPicPr>
          <p:cNvPr id="17" name="~PP1476.WAV">
            <a:hlinkClick r:id="" action="ppaction://media"/>
          </p:cNvPr>
          <p:cNvPicPr>
            <a:picLocks noRot="1" noChangeAspect="1"/>
          </p:cNvPicPr>
          <p:nvPr>
            <a:wavAudioFile r:embed="rId1" name="~PP1476.WAV"/>
          </p:nvPr>
        </p:nvPicPr>
        <p:blipFill>
          <a:blip r:embed="rId10" cstate="print"/>
          <a:stretch>
            <a:fillRect/>
          </a:stretch>
        </p:blipFill>
        <p:spPr>
          <a:xfrm>
            <a:off x="8632825" y="634682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2527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28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  <p:bldLst>
      <p:bldP spid="6" grpId="0" animBg="1"/>
      <p:bldP spid="9" grpId="0" animBg="1"/>
      <p:bldP spid="10" grpId="0" animBg="1"/>
      <p:bldP spid="11" grpId="0"/>
      <p:bldP spid="12" grpId="0"/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259632" y="0"/>
            <a:ext cx="7437512" cy="908720"/>
          </a:xfrm>
        </p:spPr>
        <p:txBody>
          <a:bodyPr>
            <a:normAutofit/>
          </a:bodyPr>
          <a:lstStyle/>
          <a:p>
            <a:r>
              <a:rPr lang="es-ES" sz="1800" dirty="0" err="1" smtClean="0">
                <a:latin typeface="Lucida Handwriting" pitchFamily="66" charset="0"/>
              </a:rPr>
              <a:t>Halako</a:t>
            </a:r>
            <a:r>
              <a:rPr lang="es-ES" sz="1800" dirty="0" smtClean="0">
                <a:latin typeface="Lucida Handwriting" pitchFamily="66" charset="0"/>
              </a:rPr>
              <a:t> batean, </a:t>
            </a:r>
            <a:r>
              <a:rPr lang="es-ES" sz="1800" dirty="0" err="1" smtClean="0">
                <a:latin typeface="Lucida Handwriting" pitchFamily="66" charset="0"/>
              </a:rPr>
              <a:t>ideia</a:t>
            </a:r>
            <a:r>
              <a:rPr lang="es-ES" sz="1800" dirty="0" smtClean="0">
                <a:latin typeface="Lucida Handwriting" pitchFamily="66" charset="0"/>
              </a:rPr>
              <a:t> </a:t>
            </a:r>
            <a:r>
              <a:rPr lang="es-ES" sz="1800" dirty="0" err="1" smtClean="0">
                <a:latin typeface="Lucida Handwriting" pitchFamily="66" charset="0"/>
              </a:rPr>
              <a:t>bat</a:t>
            </a:r>
            <a:r>
              <a:rPr lang="es-ES" sz="1800" dirty="0" smtClean="0">
                <a:latin typeface="Lucida Handwriting" pitchFamily="66" charset="0"/>
              </a:rPr>
              <a:t> </a:t>
            </a:r>
            <a:r>
              <a:rPr lang="es-ES" sz="1800" dirty="0" err="1" smtClean="0">
                <a:latin typeface="Lucida Handwriting" pitchFamily="66" charset="0"/>
              </a:rPr>
              <a:t>bururatu</a:t>
            </a:r>
            <a:r>
              <a:rPr lang="es-ES" sz="1800" dirty="0" smtClean="0">
                <a:latin typeface="Lucida Handwriting" pitchFamily="66" charset="0"/>
              </a:rPr>
              <a:t> </a:t>
            </a:r>
            <a:r>
              <a:rPr lang="es-ES" sz="1800" dirty="0" err="1" smtClean="0">
                <a:latin typeface="Lucida Handwriting" pitchFamily="66" charset="0"/>
              </a:rPr>
              <a:t>zitzaion</a:t>
            </a:r>
            <a:r>
              <a:rPr lang="es-ES" sz="1800" dirty="0" smtClean="0">
                <a:latin typeface="Lucida Handwriting" pitchFamily="66" charset="0"/>
              </a:rPr>
              <a:t>: </a:t>
            </a:r>
            <a:endParaRPr lang="es-ES" sz="1800" dirty="0">
              <a:latin typeface="Lucida Handwriting" pitchFamily="66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print">
            <a:lum bright="70000" contrast="-70000"/>
          </a:blip>
          <a:srcRect r="20075"/>
          <a:stretch>
            <a:fillRect/>
          </a:stretch>
        </p:blipFill>
        <p:spPr bwMode="auto">
          <a:xfrm>
            <a:off x="0" y="1052736"/>
            <a:ext cx="9144000" cy="5805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4 Imagen" descr="xixareeeee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flipH="1">
            <a:off x="251520" y="0"/>
            <a:ext cx="1174973" cy="1114425"/>
          </a:xfrm>
          <a:prstGeom prst="rect">
            <a:avLst/>
          </a:prstGeom>
        </p:spPr>
      </p:pic>
      <p:pic>
        <p:nvPicPr>
          <p:cNvPr id="6" name="Picture 3" descr="C:\Documents and Settings\docencia\Mis documentos\Mis imágenes\asuna.gif"/>
          <p:cNvPicPr>
            <a:picLocks noChangeAspect="1" noChangeArrowheads="1"/>
          </p:cNvPicPr>
          <p:nvPr/>
        </p:nvPicPr>
        <p:blipFill>
          <a:blip r:embed="rId6" cstate="print"/>
          <a:srcRect l="9524" r="28571" b="11978"/>
          <a:stretch>
            <a:fillRect/>
          </a:stretch>
        </p:blipFill>
        <p:spPr bwMode="auto">
          <a:xfrm>
            <a:off x="827584" y="2564904"/>
            <a:ext cx="1250566" cy="3174513"/>
          </a:xfrm>
          <a:prstGeom prst="rect">
            <a:avLst/>
          </a:prstGeom>
          <a:noFill/>
        </p:spPr>
      </p:pic>
      <p:pic>
        <p:nvPicPr>
          <p:cNvPr id="7" name="6 Imagen" descr="ideia.gif"/>
          <p:cNvPicPr>
            <a:picLocks noChangeAspect="1"/>
          </p:cNvPicPr>
          <p:nvPr/>
        </p:nvPicPr>
        <p:blipFill>
          <a:blip r:embed="rId7" cstate="print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331640" y="3645024"/>
            <a:ext cx="576064" cy="571859"/>
          </a:xfrm>
          <a:prstGeom prst="rect">
            <a:avLst/>
          </a:prstGeom>
        </p:spPr>
      </p:pic>
      <p:pic>
        <p:nvPicPr>
          <p:cNvPr id="8" name="7 Imagen" descr="ideia...gif"/>
          <p:cNvPicPr>
            <a:picLocks noChangeAspect="1"/>
          </p:cNvPicPr>
          <p:nvPr/>
        </p:nvPicPr>
        <p:blipFill>
          <a:blip r:embed="rId8" cstate="print">
            <a:lum bright="-40000"/>
          </a:blip>
          <a:stretch>
            <a:fillRect/>
          </a:stretch>
        </p:blipFill>
        <p:spPr>
          <a:xfrm rot="3084468">
            <a:off x="1666843" y="2108019"/>
            <a:ext cx="1008112" cy="1008112"/>
          </a:xfrm>
          <a:prstGeom prst="rect">
            <a:avLst/>
          </a:prstGeom>
        </p:spPr>
      </p:pic>
      <p:pic>
        <p:nvPicPr>
          <p:cNvPr id="10" name="9 Imagen" descr="ideia...gif"/>
          <p:cNvPicPr>
            <a:picLocks noChangeAspect="1"/>
          </p:cNvPicPr>
          <p:nvPr/>
        </p:nvPicPr>
        <p:blipFill>
          <a:blip r:embed="rId8" cstate="print">
            <a:lum bright="-40000"/>
          </a:blip>
          <a:stretch>
            <a:fillRect/>
          </a:stretch>
        </p:blipFill>
        <p:spPr>
          <a:xfrm rot="18577436" flipH="1">
            <a:off x="460287" y="2078415"/>
            <a:ext cx="882193" cy="1008112"/>
          </a:xfrm>
          <a:prstGeom prst="rect">
            <a:avLst/>
          </a:prstGeom>
        </p:spPr>
      </p:pic>
      <p:sp>
        <p:nvSpPr>
          <p:cNvPr id="11" name="10 Llamada ovalada"/>
          <p:cNvSpPr/>
          <p:nvPr/>
        </p:nvSpPr>
        <p:spPr>
          <a:xfrm rot="6170992" flipH="1">
            <a:off x="5402137" y="947682"/>
            <a:ext cx="2081548" cy="4262201"/>
          </a:xfrm>
          <a:prstGeom prst="wedgeEllipseCallout">
            <a:avLst>
              <a:gd name="adj1" fmla="val -81841"/>
              <a:gd name="adj2" fmla="val 90182"/>
            </a:avLst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2" name="11 Imagen" descr="harrixek.gif"/>
          <p:cNvPicPr>
            <a:picLocks noChangeAspect="1"/>
          </p:cNvPicPr>
          <p:nvPr/>
        </p:nvPicPr>
        <p:blipFill>
          <a:blip r:embed="rId9" cstate="print">
            <a:lum bright="40000" contrast="-70000"/>
          </a:blip>
          <a:stretch>
            <a:fillRect/>
          </a:stretch>
        </p:blipFill>
        <p:spPr>
          <a:xfrm>
            <a:off x="6911752" y="5545476"/>
            <a:ext cx="2232248" cy="1312524"/>
          </a:xfrm>
          <a:prstGeom prst="rect">
            <a:avLst/>
          </a:prstGeom>
        </p:spPr>
      </p:pic>
      <p:pic>
        <p:nvPicPr>
          <p:cNvPr id="13" name="12 Imagen" descr="lagartija.gif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 rot="1757275">
            <a:off x="8165445" y="5870318"/>
            <a:ext cx="360040" cy="360040"/>
          </a:xfrm>
          <a:prstGeom prst="rect">
            <a:avLst/>
          </a:prstGeom>
        </p:spPr>
      </p:pic>
      <p:sp>
        <p:nvSpPr>
          <p:cNvPr id="15" name="14 CuadroTexto"/>
          <p:cNvSpPr txBox="1"/>
          <p:nvPr/>
        </p:nvSpPr>
        <p:spPr>
          <a:xfrm rot="1220556">
            <a:off x="4890422" y="2372900"/>
            <a:ext cx="314211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/>
              <a:t>A </a:t>
            </a:r>
            <a:r>
              <a:rPr lang="es-ES" sz="2400" dirty="0" err="1" smtClean="0"/>
              <a:t>ze</a:t>
            </a:r>
            <a:r>
              <a:rPr lang="es-ES" sz="2400" dirty="0" smtClean="0"/>
              <a:t> </a:t>
            </a:r>
            <a:r>
              <a:rPr lang="es-ES" sz="2400" dirty="0" err="1" smtClean="0"/>
              <a:t>tentela</a:t>
            </a:r>
            <a:r>
              <a:rPr lang="es-ES" sz="2400" dirty="0" smtClean="0"/>
              <a:t> </a:t>
            </a:r>
            <a:r>
              <a:rPr lang="es-ES" sz="2400" dirty="0" err="1" smtClean="0"/>
              <a:t>naizen</a:t>
            </a:r>
            <a:r>
              <a:rPr lang="es-ES" sz="2400" dirty="0" smtClean="0"/>
              <a:t>!</a:t>
            </a:r>
          </a:p>
          <a:p>
            <a:r>
              <a:rPr lang="es-ES" sz="2400" dirty="0" smtClean="0"/>
              <a:t> </a:t>
            </a:r>
            <a:r>
              <a:rPr lang="es-ES" sz="2400" dirty="0" err="1" smtClean="0"/>
              <a:t>Nik</a:t>
            </a:r>
            <a:r>
              <a:rPr lang="es-ES" sz="2400" dirty="0" smtClean="0"/>
              <a:t> </a:t>
            </a:r>
            <a:r>
              <a:rPr lang="es-ES" sz="2400" dirty="0" err="1" smtClean="0"/>
              <a:t>edertasunik</a:t>
            </a:r>
            <a:r>
              <a:rPr lang="es-ES" sz="2400" dirty="0" smtClean="0"/>
              <a:t> </a:t>
            </a:r>
            <a:r>
              <a:rPr lang="es-ES" sz="2400" dirty="0" err="1" smtClean="0"/>
              <a:t>ez</a:t>
            </a:r>
            <a:r>
              <a:rPr lang="es-ES" sz="2400" dirty="0" smtClean="0"/>
              <a:t> </a:t>
            </a:r>
            <a:r>
              <a:rPr lang="es-ES" sz="2400" dirty="0" err="1" smtClean="0"/>
              <a:t>baina</a:t>
            </a:r>
            <a:r>
              <a:rPr lang="es-ES" sz="2400" dirty="0" smtClean="0"/>
              <a:t> </a:t>
            </a:r>
            <a:r>
              <a:rPr lang="es-ES" sz="2400" dirty="0" err="1" smtClean="0"/>
              <a:t>badut</a:t>
            </a:r>
            <a:r>
              <a:rPr lang="es-ES" sz="2400" dirty="0" smtClean="0"/>
              <a:t> </a:t>
            </a:r>
            <a:r>
              <a:rPr lang="es-ES" sz="2400" dirty="0" err="1" smtClean="0"/>
              <a:t>loreek</a:t>
            </a:r>
            <a:r>
              <a:rPr lang="es-ES" sz="2400" dirty="0" smtClean="0"/>
              <a:t> </a:t>
            </a:r>
            <a:r>
              <a:rPr lang="es-ES" sz="2400" dirty="0" err="1" smtClean="0"/>
              <a:t>ez</a:t>
            </a:r>
            <a:r>
              <a:rPr lang="es-ES" sz="2400" dirty="0" smtClean="0"/>
              <a:t> </a:t>
            </a:r>
            <a:r>
              <a:rPr lang="es-ES" sz="2400" dirty="0" err="1" smtClean="0"/>
              <a:t>duten</a:t>
            </a:r>
            <a:r>
              <a:rPr lang="es-ES" sz="2400" dirty="0" smtClean="0"/>
              <a:t> magia </a:t>
            </a:r>
            <a:r>
              <a:rPr lang="es-ES" sz="2400" dirty="0" err="1" smtClean="0"/>
              <a:t>bat</a:t>
            </a:r>
            <a:r>
              <a:rPr lang="es-ES" sz="2400" dirty="0" smtClean="0"/>
              <a:t>!</a:t>
            </a:r>
            <a:endParaRPr lang="es-ES" sz="2400" dirty="0"/>
          </a:p>
        </p:txBody>
      </p:sp>
      <p:pic>
        <p:nvPicPr>
          <p:cNvPr id="16" name="~PP3001.WAV">
            <a:hlinkClick r:id="" action="ppaction://media"/>
          </p:cNvPr>
          <p:cNvPicPr>
            <a:picLocks noRot="1" noChangeAspect="1"/>
          </p:cNvPicPr>
          <p:nvPr>
            <a:wavAudioFile r:embed="rId1" name="~PP3001.WAV"/>
          </p:nvPr>
        </p:nvPicPr>
        <p:blipFill>
          <a:blip r:embed="rId11" cstate="print"/>
          <a:stretch>
            <a:fillRect/>
          </a:stretch>
        </p:blipFill>
        <p:spPr>
          <a:xfrm>
            <a:off x="8632825" y="634682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1575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83333E-6 4.21832E-6 C 0.00122 -0.05111 -0.0052 -0.05088 0.00921 -0.08002 C 0.01095 -0.08372 0.01042 -0.08881 0.01233 -0.09228 C 0.01338 -0.09436 0.01442 -0.09621 0.01546 -0.09829 C 0.01893 -0.11194 0.01424 -0.0976 0.02154 -0.1087 C 0.02397 -0.1124 0.02518 -0.11749 0.02779 -0.12096 C 0.02935 -0.12304 0.03074 -0.12512 0.0323 -0.1272 C 0.03664 -0.14385 0.03004 -0.12373 0.03855 -0.1353 C 0.03976 -0.13691 0.03907 -0.13969 0.03994 -0.14154 C 0.04931 -0.16444 0.04393 -0.14524 0.04775 -0.15981 C 0.04914 -0.17114 0.04758 -0.19681 0.05226 -0.20283 C 0.05886 -0.21138 0.06772 -0.21346 0.07536 -0.21925 C 0.08022 -0.22295 0.08456 -0.22757 0.08924 -0.2315 C 0.09619 -0.23728 0.10799 -0.23821 0.1139 -0.24607 " pathEditMode="relative" ptsTypes="fffffffffffffA">
                                      <p:cBhvr>
                                        <p:cTn id="1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5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23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  <p:bldLst>
      <p:bldP spid="11" grpId="0" animBg="1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259632" y="0"/>
            <a:ext cx="7437512" cy="908720"/>
          </a:xfrm>
        </p:spPr>
        <p:txBody>
          <a:bodyPr>
            <a:normAutofit/>
          </a:bodyPr>
          <a:lstStyle/>
          <a:p>
            <a:r>
              <a:rPr lang="es-ES" sz="1800" dirty="0" err="1" smtClean="0">
                <a:latin typeface="Lucida Handwriting" pitchFamily="66" charset="0"/>
              </a:rPr>
              <a:t>Loreei</a:t>
            </a:r>
            <a:r>
              <a:rPr lang="es-ES" sz="1800" dirty="0" smtClean="0">
                <a:latin typeface="Lucida Handwriting" pitchFamily="66" charset="0"/>
              </a:rPr>
              <a:t> </a:t>
            </a:r>
            <a:r>
              <a:rPr lang="es-ES" sz="1800" dirty="0" err="1" smtClean="0">
                <a:latin typeface="Lucida Handwriting" pitchFamily="66" charset="0"/>
              </a:rPr>
              <a:t>gerturatu</a:t>
            </a:r>
            <a:r>
              <a:rPr lang="es-ES" sz="1800" dirty="0" smtClean="0">
                <a:latin typeface="Lucida Handwriting" pitchFamily="66" charset="0"/>
              </a:rPr>
              <a:t> </a:t>
            </a:r>
            <a:r>
              <a:rPr lang="es-ES" sz="1800" dirty="0" err="1" smtClean="0">
                <a:latin typeface="Lucida Handwriting" pitchFamily="66" charset="0"/>
              </a:rPr>
              <a:t>zitzaien</a:t>
            </a:r>
            <a:r>
              <a:rPr lang="es-ES" sz="1800" dirty="0" smtClean="0">
                <a:latin typeface="Lucida Handwriting" pitchFamily="66" charset="0"/>
              </a:rPr>
              <a:t> eta </a:t>
            </a:r>
            <a:r>
              <a:rPr lang="es-ES" sz="1800" dirty="0" err="1" smtClean="0">
                <a:latin typeface="Lucida Handwriting" pitchFamily="66" charset="0"/>
              </a:rPr>
              <a:t>honakoa</a:t>
            </a:r>
            <a:r>
              <a:rPr lang="es-ES" sz="1800" dirty="0" smtClean="0">
                <a:latin typeface="Lucida Handwriting" pitchFamily="66" charset="0"/>
              </a:rPr>
              <a:t> </a:t>
            </a:r>
            <a:r>
              <a:rPr lang="es-ES" sz="1800" dirty="0" err="1" smtClean="0">
                <a:latin typeface="Lucida Handwriting" pitchFamily="66" charset="0"/>
              </a:rPr>
              <a:t>esan</a:t>
            </a:r>
            <a:r>
              <a:rPr lang="es-ES" sz="1800" dirty="0" smtClean="0">
                <a:latin typeface="Lucida Handwriting" pitchFamily="66" charset="0"/>
              </a:rPr>
              <a:t> </a:t>
            </a:r>
            <a:r>
              <a:rPr lang="es-ES" sz="1800" dirty="0" err="1" smtClean="0">
                <a:latin typeface="Lucida Handwriting" pitchFamily="66" charset="0"/>
              </a:rPr>
              <a:t>zien</a:t>
            </a:r>
            <a:r>
              <a:rPr lang="es-ES" sz="1800" dirty="0" smtClean="0">
                <a:latin typeface="Lucida Handwriting" pitchFamily="66" charset="0"/>
              </a:rPr>
              <a:t>:</a:t>
            </a:r>
            <a:endParaRPr lang="es-ES" sz="1800" dirty="0">
              <a:latin typeface="Lucida Handwriting" pitchFamily="66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5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0" y="1052736"/>
            <a:ext cx="9144000" cy="5805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4 Imagen" descr="xixareeeee.g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flipH="1">
            <a:off x="179512" y="0"/>
            <a:ext cx="1174973" cy="1114425"/>
          </a:xfrm>
          <a:prstGeom prst="rect">
            <a:avLst/>
          </a:prstGeom>
        </p:spPr>
      </p:pic>
      <p:pic>
        <p:nvPicPr>
          <p:cNvPr id="6" name="Picture 3" descr="C:\Documents and Settings\docencia\Mis documentos\Mis imágenes\asuna.gif"/>
          <p:cNvPicPr>
            <a:picLocks noChangeAspect="1" noChangeArrowheads="1"/>
          </p:cNvPicPr>
          <p:nvPr/>
        </p:nvPicPr>
        <p:blipFill>
          <a:blip r:embed="rId7" cstate="print"/>
          <a:srcRect l="9524" r="28571" b="11978"/>
          <a:stretch>
            <a:fillRect/>
          </a:stretch>
        </p:blipFill>
        <p:spPr bwMode="auto">
          <a:xfrm>
            <a:off x="5508104" y="4149080"/>
            <a:ext cx="1008112" cy="2559054"/>
          </a:xfrm>
          <a:prstGeom prst="rect">
            <a:avLst/>
          </a:prstGeom>
          <a:noFill/>
        </p:spPr>
      </p:pic>
      <p:pic>
        <p:nvPicPr>
          <p:cNvPr id="7" name="7 Marcador de contenido" descr="loreak22.gif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0" y="5299616"/>
            <a:ext cx="1440160" cy="1558384"/>
          </a:xfrm>
          <a:prstGeom prst="rect">
            <a:avLst/>
          </a:prstGeom>
        </p:spPr>
      </p:pic>
      <p:pic>
        <p:nvPicPr>
          <p:cNvPr id="8" name="7 Marcador de contenido" descr="loreak22.gif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259632" y="4581128"/>
            <a:ext cx="1440160" cy="1558384"/>
          </a:xfrm>
          <a:prstGeom prst="rect">
            <a:avLst/>
          </a:prstGeom>
        </p:spPr>
      </p:pic>
      <p:pic>
        <p:nvPicPr>
          <p:cNvPr id="9" name="7 Marcador de contenido" descr="loreak22.gif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995936" y="4725144"/>
            <a:ext cx="1440160" cy="1558384"/>
          </a:xfrm>
          <a:prstGeom prst="rect">
            <a:avLst/>
          </a:prstGeom>
        </p:spPr>
      </p:pic>
      <p:pic>
        <p:nvPicPr>
          <p:cNvPr id="10" name="7 Marcador de contenido" descr="loreak22.gif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555776" y="5157192"/>
            <a:ext cx="1440160" cy="1558384"/>
          </a:xfrm>
          <a:prstGeom prst="rect">
            <a:avLst/>
          </a:prstGeom>
        </p:spPr>
      </p:pic>
      <p:pic>
        <p:nvPicPr>
          <p:cNvPr id="11" name="10 Imagen" descr="arpexe.gif"/>
          <p:cNvPicPr>
            <a:picLocks noChangeAspect="1"/>
          </p:cNvPicPr>
          <p:nvPr/>
        </p:nvPicPr>
        <p:blipFill>
          <a:blip r:embed="rId9" cstate="print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796136" y="4653136"/>
            <a:ext cx="498249" cy="461066"/>
          </a:xfrm>
          <a:prstGeom prst="rect">
            <a:avLst/>
          </a:prstGeom>
        </p:spPr>
      </p:pic>
      <p:sp>
        <p:nvSpPr>
          <p:cNvPr id="13" name="12 Llamada ovalada"/>
          <p:cNvSpPr/>
          <p:nvPr/>
        </p:nvSpPr>
        <p:spPr>
          <a:xfrm rot="765841">
            <a:off x="6681962" y="1251529"/>
            <a:ext cx="2443814" cy="2153987"/>
          </a:xfrm>
          <a:prstGeom prst="wedgeEllipseCallout">
            <a:avLst>
              <a:gd name="adj1" fmla="val -35273"/>
              <a:gd name="adj2" fmla="val 126678"/>
            </a:avLst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4" name="13 CuadroTexto"/>
          <p:cNvSpPr txBox="1"/>
          <p:nvPr/>
        </p:nvSpPr>
        <p:spPr>
          <a:xfrm>
            <a:off x="7020272" y="1412776"/>
            <a:ext cx="172819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err="1" smtClean="0">
                <a:latin typeface="+mj-lt"/>
              </a:rPr>
              <a:t>Etorri</a:t>
            </a:r>
            <a:r>
              <a:rPr lang="es-ES" sz="2000" dirty="0" smtClean="0">
                <a:latin typeface="+mj-lt"/>
              </a:rPr>
              <a:t> </a:t>
            </a:r>
            <a:r>
              <a:rPr lang="es-ES" sz="2000" dirty="0" err="1" smtClean="0">
                <a:latin typeface="+mj-lt"/>
              </a:rPr>
              <a:t>lagunak</a:t>
            </a:r>
            <a:r>
              <a:rPr lang="es-ES" sz="2000" dirty="0" smtClean="0">
                <a:latin typeface="+mj-lt"/>
              </a:rPr>
              <a:t>! </a:t>
            </a:r>
            <a:r>
              <a:rPr lang="es-ES" sz="2000" dirty="0" err="1" smtClean="0">
                <a:latin typeface="+mj-lt"/>
              </a:rPr>
              <a:t>Badut</a:t>
            </a:r>
            <a:r>
              <a:rPr lang="es-ES" sz="2000" dirty="0" smtClean="0">
                <a:latin typeface="+mj-lt"/>
              </a:rPr>
              <a:t> </a:t>
            </a:r>
            <a:r>
              <a:rPr lang="es-ES" sz="2000" dirty="0" err="1" smtClean="0">
                <a:latin typeface="+mj-lt"/>
              </a:rPr>
              <a:t>zuentzako</a:t>
            </a:r>
            <a:r>
              <a:rPr lang="es-ES" sz="2000" dirty="0" smtClean="0">
                <a:latin typeface="+mj-lt"/>
              </a:rPr>
              <a:t> </a:t>
            </a:r>
            <a:r>
              <a:rPr lang="es-ES" sz="2000" dirty="0" err="1" smtClean="0">
                <a:latin typeface="+mj-lt"/>
              </a:rPr>
              <a:t>proposamen</a:t>
            </a:r>
            <a:r>
              <a:rPr lang="es-ES" sz="2000" dirty="0" smtClean="0">
                <a:latin typeface="+mj-lt"/>
              </a:rPr>
              <a:t> </a:t>
            </a:r>
            <a:r>
              <a:rPr lang="es-ES" sz="2000" dirty="0" err="1" smtClean="0">
                <a:latin typeface="+mj-lt"/>
              </a:rPr>
              <a:t>bat</a:t>
            </a:r>
            <a:r>
              <a:rPr lang="es-ES" sz="2000" dirty="0" smtClean="0">
                <a:latin typeface="+mj-lt"/>
              </a:rPr>
              <a:t>!</a:t>
            </a:r>
            <a:endParaRPr lang="es-ES_tradnl" sz="2000" dirty="0">
              <a:latin typeface="+mj-lt"/>
            </a:endParaRPr>
          </a:p>
        </p:txBody>
      </p:sp>
      <p:pic>
        <p:nvPicPr>
          <p:cNvPr id="15" name="7 Marcador de contenido" descr="loreak22.gif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0" y="4005064"/>
            <a:ext cx="1440160" cy="1558384"/>
          </a:xfrm>
          <a:prstGeom prst="rect">
            <a:avLst/>
          </a:prstGeom>
        </p:spPr>
      </p:pic>
      <p:pic>
        <p:nvPicPr>
          <p:cNvPr id="16" name="7 Marcador de contenido" descr="loreak22.gif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259632" y="5517232"/>
            <a:ext cx="1440160" cy="1558384"/>
          </a:xfrm>
          <a:prstGeom prst="rect">
            <a:avLst/>
          </a:prstGeom>
        </p:spPr>
      </p:pic>
      <p:pic>
        <p:nvPicPr>
          <p:cNvPr id="17" name="7 Marcador de contenido" descr="loreak22.gif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195736" y="3933056"/>
            <a:ext cx="1440160" cy="1558384"/>
          </a:xfrm>
          <a:prstGeom prst="rect">
            <a:avLst/>
          </a:prstGeom>
        </p:spPr>
      </p:pic>
      <p:pic>
        <p:nvPicPr>
          <p:cNvPr id="18" name="7 Marcador de contenido" descr="loreak22.gif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491880" y="5517232"/>
            <a:ext cx="1440160" cy="1558384"/>
          </a:xfrm>
          <a:prstGeom prst="rect">
            <a:avLst/>
          </a:prstGeom>
        </p:spPr>
      </p:pic>
      <p:pic>
        <p:nvPicPr>
          <p:cNvPr id="19" name="7 Marcador de contenido" descr="loreak22.gif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043608" y="3356992"/>
            <a:ext cx="1440160" cy="1558384"/>
          </a:xfrm>
          <a:prstGeom prst="rect">
            <a:avLst/>
          </a:prstGeom>
        </p:spPr>
      </p:pic>
      <p:pic>
        <p:nvPicPr>
          <p:cNvPr id="20" name="7 Marcador de contenido" descr="loreak22.gif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203848" y="3933056"/>
            <a:ext cx="1440160" cy="1558384"/>
          </a:xfrm>
          <a:prstGeom prst="rect">
            <a:avLst/>
          </a:prstGeom>
        </p:spPr>
      </p:pic>
      <p:pic>
        <p:nvPicPr>
          <p:cNvPr id="21" name="~PP797.WAV">
            <a:hlinkClick r:id="" action="ppaction://media"/>
          </p:cNvPr>
          <p:cNvPicPr>
            <a:picLocks noRot="1" noChangeAspect="1"/>
          </p:cNvPicPr>
          <p:nvPr>
            <a:wavAudioFile r:embed="rId2" name="~PP797.WAV"/>
          </p:nvPr>
        </p:nvPicPr>
        <p:blipFill>
          <a:blip r:embed="rId10" cstate="print"/>
          <a:stretch>
            <a:fillRect/>
          </a:stretch>
        </p:blipFill>
        <p:spPr>
          <a:xfrm>
            <a:off x="8632825" y="6346825"/>
            <a:ext cx="304800" cy="3048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1232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15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  <p:bldLst>
      <p:bldP spid="13" grpId="0" animBg="1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259632" y="0"/>
            <a:ext cx="7437512" cy="908720"/>
          </a:xfrm>
        </p:spPr>
        <p:txBody>
          <a:bodyPr>
            <a:normAutofit/>
          </a:bodyPr>
          <a:lstStyle/>
          <a:p>
            <a:r>
              <a:rPr lang="es-ES" sz="1800" dirty="0" err="1" smtClean="0">
                <a:latin typeface="Lucida Handwriting" pitchFamily="66" charset="0"/>
              </a:rPr>
              <a:t>Osinak</a:t>
            </a:r>
            <a:r>
              <a:rPr lang="es-ES" sz="1800" dirty="0" smtClean="0">
                <a:latin typeface="Lucida Handwriting" pitchFamily="66" charset="0"/>
              </a:rPr>
              <a:t> </a:t>
            </a:r>
            <a:r>
              <a:rPr lang="es-ES" sz="1800" dirty="0" err="1" smtClean="0">
                <a:latin typeface="Lucida Handwriting" pitchFamily="66" charset="0"/>
              </a:rPr>
              <a:t>beraientzat</a:t>
            </a:r>
            <a:r>
              <a:rPr lang="es-ES" sz="1800" dirty="0" smtClean="0">
                <a:latin typeface="Lucida Handwriting" pitchFamily="66" charset="0"/>
              </a:rPr>
              <a:t> </a:t>
            </a:r>
            <a:r>
              <a:rPr lang="es-ES" sz="1800" dirty="0" err="1" smtClean="0">
                <a:latin typeface="Lucida Handwriting" pitchFamily="66" charset="0"/>
              </a:rPr>
              <a:t>zuen</a:t>
            </a:r>
            <a:r>
              <a:rPr lang="es-ES" sz="1800" dirty="0" smtClean="0">
                <a:latin typeface="Lucida Handwriting" pitchFamily="66" charset="0"/>
              </a:rPr>
              <a:t> </a:t>
            </a:r>
            <a:r>
              <a:rPr lang="es-ES" sz="1800" dirty="0" err="1" smtClean="0">
                <a:latin typeface="Lucida Handwriting" pitchFamily="66" charset="0"/>
              </a:rPr>
              <a:t>proposamena</a:t>
            </a:r>
            <a:r>
              <a:rPr lang="es-ES" sz="1800" dirty="0" smtClean="0">
                <a:latin typeface="Lucida Handwriting" pitchFamily="66" charset="0"/>
              </a:rPr>
              <a:t> </a:t>
            </a:r>
            <a:r>
              <a:rPr lang="es-ES" sz="1800" dirty="0" err="1" smtClean="0">
                <a:latin typeface="Lucida Handwriting" pitchFamily="66" charset="0"/>
              </a:rPr>
              <a:t>jakiteko</a:t>
            </a:r>
            <a:r>
              <a:rPr lang="es-ES" sz="1800" dirty="0" smtClean="0">
                <a:latin typeface="Lucida Handwriting" pitchFamily="66" charset="0"/>
              </a:rPr>
              <a:t> </a:t>
            </a:r>
            <a:r>
              <a:rPr lang="es-ES" sz="1800" dirty="0" err="1" smtClean="0">
                <a:latin typeface="Lucida Handwriting" pitchFamily="66" charset="0"/>
              </a:rPr>
              <a:t>irrikitan</a:t>
            </a:r>
            <a:r>
              <a:rPr lang="es-ES" sz="1800" dirty="0" smtClean="0">
                <a:latin typeface="Lucida Handwriting" pitchFamily="66" charset="0"/>
              </a:rPr>
              <a:t> </a:t>
            </a:r>
            <a:r>
              <a:rPr lang="es-ES" sz="1800" dirty="0" err="1" smtClean="0">
                <a:latin typeface="Lucida Handwriting" pitchFamily="66" charset="0"/>
              </a:rPr>
              <a:t>zeuden</a:t>
            </a:r>
            <a:r>
              <a:rPr lang="es-ES" sz="1800" dirty="0" smtClean="0">
                <a:latin typeface="Lucida Handwriting" pitchFamily="66" charset="0"/>
              </a:rPr>
              <a:t> </a:t>
            </a:r>
            <a:r>
              <a:rPr lang="es-ES" sz="1800" dirty="0" err="1" smtClean="0">
                <a:latin typeface="Lucida Handwriting" pitchFamily="66" charset="0"/>
              </a:rPr>
              <a:t>loreak</a:t>
            </a:r>
            <a:r>
              <a:rPr lang="es-ES" sz="1800" dirty="0" smtClean="0">
                <a:latin typeface="Lucida Handwriting" pitchFamily="66" charset="0"/>
              </a:rPr>
              <a:t>.</a:t>
            </a:r>
            <a:endParaRPr lang="es-ES" sz="1800" dirty="0">
              <a:latin typeface="Lucida Handwriting" pitchFamily="66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0" y="1052736"/>
            <a:ext cx="9144000" cy="5805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4 Imagen" descr="xixareeeee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flipH="1">
            <a:off x="251520" y="0"/>
            <a:ext cx="1174973" cy="1114425"/>
          </a:xfrm>
          <a:prstGeom prst="rect">
            <a:avLst/>
          </a:prstGeom>
        </p:spPr>
      </p:pic>
      <p:sp>
        <p:nvSpPr>
          <p:cNvPr id="6" name="5 Elipse"/>
          <p:cNvSpPr/>
          <p:nvPr/>
        </p:nvSpPr>
        <p:spPr>
          <a:xfrm>
            <a:off x="2843808" y="1124744"/>
            <a:ext cx="3888432" cy="223224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7" name="6 CuadroTexto"/>
          <p:cNvSpPr txBox="1"/>
          <p:nvPr/>
        </p:nvSpPr>
        <p:spPr>
          <a:xfrm>
            <a:off x="3635896" y="1556792"/>
            <a:ext cx="259228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err="1" smtClean="0">
                <a:solidFill>
                  <a:schemeClr val="accent3">
                    <a:lumMod val="50000"/>
                  </a:schemeClr>
                </a:solidFill>
              </a:rPr>
              <a:t>Zer</a:t>
            </a:r>
            <a:r>
              <a:rPr lang="es-ES" sz="2800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s-ES" sz="2800" dirty="0" err="1" smtClean="0">
                <a:solidFill>
                  <a:schemeClr val="accent3">
                    <a:lumMod val="50000"/>
                  </a:schemeClr>
                </a:solidFill>
              </a:rPr>
              <a:t>nahiko</a:t>
            </a:r>
            <a:r>
              <a:rPr lang="es-ES" sz="2800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s-ES" sz="2800" dirty="0" err="1" smtClean="0">
                <a:solidFill>
                  <a:schemeClr val="accent3">
                    <a:lumMod val="50000"/>
                  </a:schemeClr>
                </a:solidFill>
              </a:rPr>
              <a:t>ote</a:t>
            </a:r>
            <a:r>
              <a:rPr lang="es-ES" sz="2800" dirty="0" smtClean="0">
                <a:solidFill>
                  <a:schemeClr val="accent3">
                    <a:lumMod val="50000"/>
                  </a:schemeClr>
                </a:solidFill>
              </a:rPr>
              <a:t> du </a:t>
            </a:r>
            <a:r>
              <a:rPr lang="es-ES" sz="2800" dirty="0" err="1" smtClean="0">
                <a:solidFill>
                  <a:schemeClr val="accent3">
                    <a:lumMod val="50000"/>
                  </a:schemeClr>
                </a:solidFill>
              </a:rPr>
              <a:t>berde</a:t>
            </a:r>
            <a:r>
              <a:rPr lang="es-ES" sz="2800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s-ES" sz="2800" dirty="0" err="1" smtClean="0">
                <a:solidFill>
                  <a:schemeClr val="accent3">
                    <a:lumMod val="50000"/>
                  </a:schemeClr>
                </a:solidFill>
              </a:rPr>
              <a:t>luze</a:t>
            </a:r>
            <a:r>
              <a:rPr lang="es-ES" sz="2800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s-ES" sz="2800" dirty="0" err="1" smtClean="0">
                <a:solidFill>
                  <a:schemeClr val="accent3">
                    <a:lumMod val="50000"/>
                  </a:schemeClr>
                </a:solidFill>
              </a:rPr>
              <a:t>itsusi</a:t>
            </a:r>
            <a:r>
              <a:rPr lang="es-ES" sz="2800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s-ES" sz="2800" dirty="0" err="1" smtClean="0">
                <a:solidFill>
                  <a:schemeClr val="accent3">
                    <a:lumMod val="50000"/>
                  </a:schemeClr>
                </a:solidFill>
              </a:rPr>
              <a:t>honek</a:t>
            </a:r>
            <a:r>
              <a:rPr lang="es-ES" sz="2800" dirty="0" smtClean="0">
                <a:solidFill>
                  <a:schemeClr val="accent3">
                    <a:lumMod val="50000"/>
                  </a:schemeClr>
                </a:solidFill>
              </a:rPr>
              <a:t>?</a:t>
            </a:r>
            <a:endParaRPr lang="es-ES_tradnl" sz="28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7" name="16 Elipse"/>
          <p:cNvSpPr/>
          <p:nvPr/>
        </p:nvSpPr>
        <p:spPr>
          <a:xfrm>
            <a:off x="6228184" y="4725144"/>
            <a:ext cx="216024" cy="1440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28" name="7 Marcador de contenido" descr="loreak22.g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403648" y="4797152"/>
            <a:ext cx="1440160" cy="1558384"/>
          </a:xfrm>
          <a:prstGeom prst="rect">
            <a:avLst/>
          </a:prstGeom>
        </p:spPr>
      </p:pic>
      <p:pic>
        <p:nvPicPr>
          <p:cNvPr id="29" name="7 Marcador de contenido" descr="loreak22.g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915816" y="5085184"/>
            <a:ext cx="1440160" cy="1558384"/>
          </a:xfrm>
          <a:prstGeom prst="rect">
            <a:avLst/>
          </a:prstGeom>
        </p:spPr>
      </p:pic>
      <p:pic>
        <p:nvPicPr>
          <p:cNvPr id="30" name="7 Marcador de contenido" descr="loreak22.g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499992" y="4653136"/>
            <a:ext cx="1440160" cy="1558384"/>
          </a:xfrm>
          <a:prstGeom prst="rect">
            <a:avLst/>
          </a:prstGeom>
        </p:spPr>
      </p:pic>
      <p:pic>
        <p:nvPicPr>
          <p:cNvPr id="31" name="7 Marcador de contenido" descr="loreak22.g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012160" y="5085184"/>
            <a:ext cx="1440160" cy="1558384"/>
          </a:xfrm>
          <a:prstGeom prst="rect">
            <a:avLst/>
          </a:prstGeom>
        </p:spPr>
      </p:pic>
      <p:pic>
        <p:nvPicPr>
          <p:cNvPr id="32" name="7 Marcador de contenido" descr="loreak22.g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5299616"/>
            <a:ext cx="1440160" cy="1558384"/>
          </a:xfrm>
          <a:prstGeom prst="rect">
            <a:avLst/>
          </a:prstGeom>
        </p:spPr>
      </p:pic>
      <p:pic>
        <p:nvPicPr>
          <p:cNvPr id="33" name="7 Marcador de contenido" descr="loreak22.g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452320" y="4941168"/>
            <a:ext cx="1440160" cy="1558384"/>
          </a:xfrm>
          <a:prstGeom prst="rect">
            <a:avLst/>
          </a:prstGeom>
        </p:spPr>
      </p:pic>
      <p:sp>
        <p:nvSpPr>
          <p:cNvPr id="34" name="33 Elipse"/>
          <p:cNvSpPr/>
          <p:nvPr/>
        </p:nvSpPr>
        <p:spPr>
          <a:xfrm>
            <a:off x="3995936" y="3645024"/>
            <a:ext cx="360040" cy="21602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35" name="34 Elipse"/>
          <p:cNvSpPr/>
          <p:nvPr/>
        </p:nvSpPr>
        <p:spPr>
          <a:xfrm>
            <a:off x="3779912" y="3861048"/>
            <a:ext cx="288032" cy="21602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36" name="35 Elipse"/>
          <p:cNvSpPr/>
          <p:nvPr/>
        </p:nvSpPr>
        <p:spPr>
          <a:xfrm>
            <a:off x="4067944" y="3645024"/>
            <a:ext cx="360040" cy="27964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37" name="36 Elipse"/>
          <p:cNvSpPr/>
          <p:nvPr/>
        </p:nvSpPr>
        <p:spPr>
          <a:xfrm>
            <a:off x="4355976" y="3933056"/>
            <a:ext cx="288032" cy="21602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38" name="37 Elipse"/>
          <p:cNvSpPr/>
          <p:nvPr/>
        </p:nvSpPr>
        <p:spPr>
          <a:xfrm>
            <a:off x="4644008" y="4221088"/>
            <a:ext cx="216024" cy="21602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39" name="38 Elipse"/>
          <p:cNvSpPr/>
          <p:nvPr/>
        </p:nvSpPr>
        <p:spPr>
          <a:xfrm>
            <a:off x="4932040" y="4509120"/>
            <a:ext cx="72008" cy="7200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40" name="39 Elipse"/>
          <p:cNvSpPr/>
          <p:nvPr/>
        </p:nvSpPr>
        <p:spPr>
          <a:xfrm>
            <a:off x="5076056" y="3429000"/>
            <a:ext cx="504056" cy="28803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41" name="40 Elipse"/>
          <p:cNvSpPr/>
          <p:nvPr/>
        </p:nvSpPr>
        <p:spPr>
          <a:xfrm>
            <a:off x="5580112" y="4077072"/>
            <a:ext cx="288032" cy="21602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42" name="41 Elipse"/>
          <p:cNvSpPr/>
          <p:nvPr/>
        </p:nvSpPr>
        <p:spPr>
          <a:xfrm>
            <a:off x="5940152" y="4365104"/>
            <a:ext cx="216024" cy="21602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43" name="42 Elipse"/>
          <p:cNvSpPr/>
          <p:nvPr/>
        </p:nvSpPr>
        <p:spPr>
          <a:xfrm>
            <a:off x="3347864" y="4005064"/>
            <a:ext cx="288032" cy="21602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44" name="43 Elipse"/>
          <p:cNvSpPr/>
          <p:nvPr/>
        </p:nvSpPr>
        <p:spPr>
          <a:xfrm>
            <a:off x="2987824" y="4221088"/>
            <a:ext cx="288032" cy="21602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45" name="44 Elipse"/>
          <p:cNvSpPr/>
          <p:nvPr/>
        </p:nvSpPr>
        <p:spPr>
          <a:xfrm>
            <a:off x="2699792" y="4437112"/>
            <a:ext cx="216024" cy="21602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46" name="45 Elipse"/>
          <p:cNvSpPr/>
          <p:nvPr/>
        </p:nvSpPr>
        <p:spPr>
          <a:xfrm>
            <a:off x="2627784" y="4725144"/>
            <a:ext cx="72008" cy="8039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60" name="59 Elipse"/>
          <p:cNvSpPr/>
          <p:nvPr/>
        </p:nvSpPr>
        <p:spPr>
          <a:xfrm>
            <a:off x="3059832" y="3356992"/>
            <a:ext cx="504056" cy="28803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74" name="73 Elipse"/>
          <p:cNvSpPr/>
          <p:nvPr/>
        </p:nvSpPr>
        <p:spPr>
          <a:xfrm>
            <a:off x="2627784" y="3717032"/>
            <a:ext cx="432048" cy="28803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75" name="74 Elipse"/>
          <p:cNvSpPr/>
          <p:nvPr/>
        </p:nvSpPr>
        <p:spPr>
          <a:xfrm>
            <a:off x="2123728" y="4077072"/>
            <a:ext cx="360040" cy="21602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78" name="77 Elipse"/>
          <p:cNvSpPr/>
          <p:nvPr/>
        </p:nvSpPr>
        <p:spPr>
          <a:xfrm>
            <a:off x="1619672" y="4365104"/>
            <a:ext cx="360040" cy="21602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79" name="78 Elipse"/>
          <p:cNvSpPr/>
          <p:nvPr/>
        </p:nvSpPr>
        <p:spPr>
          <a:xfrm>
            <a:off x="1259632" y="4725144"/>
            <a:ext cx="288032" cy="21602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0" name="79 Elipse"/>
          <p:cNvSpPr/>
          <p:nvPr/>
        </p:nvSpPr>
        <p:spPr>
          <a:xfrm>
            <a:off x="971600" y="5013176"/>
            <a:ext cx="216024" cy="1440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1" name="80 Elipse"/>
          <p:cNvSpPr/>
          <p:nvPr/>
        </p:nvSpPr>
        <p:spPr>
          <a:xfrm>
            <a:off x="755576" y="5229200"/>
            <a:ext cx="144016" cy="1440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2" name="81 Elipse"/>
          <p:cNvSpPr/>
          <p:nvPr/>
        </p:nvSpPr>
        <p:spPr>
          <a:xfrm>
            <a:off x="5148064" y="3429000"/>
            <a:ext cx="504056" cy="28803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3" name="82 Elipse"/>
          <p:cNvSpPr/>
          <p:nvPr/>
        </p:nvSpPr>
        <p:spPr>
          <a:xfrm>
            <a:off x="5724128" y="3573016"/>
            <a:ext cx="432048" cy="28803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4" name="83 Elipse"/>
          <p:cNvSpPr/>
          <p:nvPr/>
        </p:nvSpPr>
        <p:spPr>
          <a:xfrm>
            <a:off x="6228184" y="3717032"/>
            <a:ext cx="360040" cy="28803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5" name="84 Elipse"/>
          <p:cNvSpPr/>
          <p:nvPr/>
        </p:nvSpPr>
        <p:spPr>
          <a:xfrm>
            <a:off x="6660232" y="4005064"/>
            <a:ext cx="288032" cy="21602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6" name="85 Elipse"/>
          <p:cNvSpPr/>
          <p:nvPr/>
        </p:nvSpPr>
        <p:spPr>
          <a:xfrm>
            <a:off x="5364088" y="3789040"/>
            <a:ext cx="360040" cy="21602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47" name="46 Elipse"/>
          <p:cNvSpPr/>
          <p:nvPr/>
        </p:nvSpPr>
        <p:spPr>
          <a:xfrm>
            <a:off x="7020272" y="4221088"/>
            <a:ext cx="288032" cy="21602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48" name="47 Elipse"/>
          <p:cNvSpPr/>
          <p:nvPr/>
        </p:nvSpPr>
        <p:spPr>
          <a:xfrm>
            <a:off x="7380312" y="4437112"/>
            <a:ext cx="216024" cy="21602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49" name="48 Elipse"/>
          <p:cNvSpPr/>
          <p:nvPr/>
        </p:nvSpPr>
        <p:spPr>
          <a:xfrm>
            <a:off x="7668344" y="4653136"/>
            <a:ext cx="216024" cy="1440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50" name="49 Elipse"/>
          <p:cNvSpPr/>
          <p:nvPr/>
        </p:nvSpPr>
        <p:spPr>
          <a:xfrm>
            <a:off x="7884368" y="4869160"/>
            <a:ext cx="144016" cy="8039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52" name="~PP3455.WAV">
            <a:hlinkClick r:id="" action="ppaction://media"/>
          </p:cNvPr>
          <p:cNvPicPr>
            <a:picLocks noRot="1" noChangeAspect="1"/>
          </p:cNvPicPr>
          <p:nvPr>
            <a:wavAudioFile r:embed="rId1" name="~PP3455.WAV"/>
          </p:nvPr>
        </p:nvPicPr>
        <p:blipFill>
          <a:blip r:embed="rId7" cstate="print"/>
          <a:stretch>
            <a:fillRect/>
          </a:stretch>
        </p:blipFill>
        <p:spPr>
          <a:xfrm>
            <a:off x="8632825" y="634682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303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00"/>
                            </p:stCondLst>
                            <p:childTnLst>
                              <p:par>
                                <p:cTn id="5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59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2"/>
                </p:tgtEl>
              </p:cMediaNode>
            </p:audio>
          </p:childTnLst>
        </p:cTn>
      </p:par>
    </p:tnLst>
    <p:bldLst>
      <p:bldP spid="6" grpId="0" animBg="1"/>
      <p:bldP spid="7" grpId="0"/>
      <p:bldP spid="17" grpId="0" animBg="1"/>
      <p:bldP spid="34" grpId="0" animBg="1"/>
      <p:bldP spid="35" grpId="0" animBg="1"/>
      <p:bldP spid="46" grpId="0" animBg="1"/>
      <p:bldP spid="60" grpId="0" animBg="1"/>
      <p:bldP spid="79" grpId="0" animBg="1"/>
      <p:bldP spid="81" grpId="0" animBg="1"/>
      <p:bldP spid="82" grpId="0" animBg="1"/>
      <p:bldP spid="83" grpId="0" animBg="1"/>
      <p:bldP spid="85" grpId="0" animBg="1"/>
      <p:bldP spid="5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0" y="1052736"/>
            <a:ext cx="9144000" cy="5805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3" descr="C:\Documents and Settings\docencia\Mis documentos\Mis imágenes\asuna.gif"/>
          <p:cNvPicPr>
            <a:picLocks noChangeAspect="1" noChangeArrowheads="1"/>
          </p:cNvPicPr>
          <p:nvPr/>
        </p:nvPicPr>
        <p:blipFill>
          <a:blip r:embed="rId5" cstate="print"/>
          <a:srcRect l="9524" r="28571" b="11978"/>
          <a:stretch>
            <a:fillRect/>
          </a:stretch>
        </p:blipFill>
        <p:spPr bwMode="auto">
          <a:xfrm>
            <a:off x="5580112" y="3861048"/>
            <a:ext cx="1064846" cy="2703070"/>
          </a:xfrm>
          <a:prstGeom prst="rect">
            <a:avLst/>
          </a:prstGeom>
          <a:noFill/>
        </p:spPr>
      </p:pic>
      <p:pic>
        <p:nvPicPr>
          <p:cNvPr id="5" name="7 Marcador de contenido" descr="loreak22.g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23528" y="5299616"/>
            <a:ext cx="1440160" cy="1558384"/>
          </a:xfrm>
          <a:prstGeom prst="rect">
            <a:avLst/>
          </a:prstGeom>
        </p:spPr>
      </p:pic>
      <p:pic>
        <p:nvPicPr>
          <p:cNvPr id="6" name="7 Marcador de contenido" descr="loreak22.g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691680" y="4725144"/>
            <a:ext cx="1440160" cy="1558384"/>
          </a:xfrm>
          <a:prstGeom prst="rect">
            <a:avLst/>
          </a:prstGeom>
        </p:spPr>
      </p:pic>
      <p:pic>
        <p:nvPicPr>
          <p:cNvPr id="7" name="7 Marcador de contenido" descr="loreak22.g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131840" y="5299616"/>
            <a:ext cx="1440160" cy="1558384"/>
          </a:xfrm>
          <a:prstGeom prst="rect">
            <a:avLst/>
          </a:prstGeom>
        </p:spPr>
      </p:pic>
      <p:pic>
        <p:nvPicPr>
          <p:cNvPr id="8" name="7 Marcador de contenido" descr="loreak22.g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283968" y="4365104"/>
            <a:ext cx="1440160" cy="1558384"/>
          </a:xfrm>
          <a:prstGeom prst="rect">
            <a:avLst/>
          </a:prstGeom>
        </p:spPr>
      </p:pic>
      <p:pic>
        <p:nvPicPr>
          <p:cNvPr id="9" name="7 Marcador de contenido" descr="loreak22.g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380312" y="5157192"/>
            <a:ext cx="1440160" cy="1558384"/>
          </a:xfrm>
          <a:prstGeom prst="rect">
            <a:avLst/>
          </a:prstGeom>
        </p:spPr>
      </p:pic>
      <p:pic>
        <p:nvPicPr>
          <p:cNvPr id="10" name="7 Marcador de contenido" descr="loreak22.g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516216" y="4221088"/>
            <a:ext cx="1440160" cy="1558384"/>
          </a:xfrm>
          <a:prstGeom prst="rect">
            <a:avLst/>
          </a:prstGeom>
        </p:spPr>
      </p:pic>
      <p:pic>
        <p:nvPicPr>
          <p:cNvPr id="12" name="11 Imagen" descr="arpexeeeee.gif"/>
          <p:cNvPicPr>
            <a:picLocks noChangeAspect="1"/>
          </p:cNvPicPr>
          <p:nvPr/>
        </p:nvPicPr>
        <p:blipFill>
          <a:blip r:embed="rId7" cstate="print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864382" y="4437112"/>
            <a:ext cx="595458" cy="628278"/>
          </a:xfrm>
          <a:prstGeom prst="rect">
            <a:avLst/>
          </a:prstGeom>
        </p:spPr>
      </p:pic>
      <p:sp>
        <p:nvSpPr>
          <p:cNvPr id="13" name="12 Llamada ovalada"/>
          <p:cNvSpPr/>
          <p:nvPr/>
        </p:nvSpPr>
        <p:spPr>
          <a:xfrm rot="18794393">
            <a:off x="3506790" y="1694590"/>
            <a:ext cx="2261176" cy="1611567"/>
          </a:xfrm>
          <a:prstGeom prst="wedgeEllipseCallout">
            <a:avLst>
              <a:gd name="adj1" fmla="val -14725"/>
              <a:gd name="adj2" fmla="val 126486"/>
            </a:avLst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4" name="13 CuadroTexto"/>
          <p:cNvSpPr txBox="1"/>
          <p:nvPr/>
        </p:nvSpPr>
        <p:spPr>
          <a:xfrm rot="20504601">
            <a:off x="3805411" y="2042833"/>
            <a:ext cx="18722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Bell MT" pitchFamily="18" charset="0"/>
              </a:rPr>
              <a:t>Ni </a:t>
            </a:r>
            <a:r>
              <a:rPr lang="es-ES" dirty="0" err="1" smtClean="0">
                <a:latin typeface="Bell MT" pitchFamily="18" charset="0"/>
              </a:rPr>
              <a:t>zuen</a:t>
            </a:r>
            <a:r>
              <a:rPr lang="es-ES" dirty="0" smtClean="0">
                <a:latin typeface="Bell MT" pitchFamily="18" charset="0"/>
              </a:rPr>
              <a:t> </a:t>
            </a:r>
            <a:r>
              <a:rPr lang="es-ES" dirty="0" err="1" smtClean="0">
                <a:latin typeface="Bell MT" pitchFamily="18" charset="0"/>
              </a:rPr>
              <a:t>defentsore</a:t>
            </a:r>
            <a:r>
              <a:rPr lang="es-ES" dirty="0" smtClean="0">
                <a:latin typeface="Bell MT" pitchFamily="18" charset="0"/>
              </a:rPr>
              <a:t> </a:t>
            </a:r>
            <a:r>
              <a:rPr lang="es-ES" dirty="0" err="1" smtClean="0">
                <a:latin typeface="Bell MT" pitchFamily="18" charset="0"/>
              </a:rPr>
              <a:t>izango</a:t>
            </a:r>
            <a:r>
              <a:rPr lang="es-ES" dirty="0" smtClean="0">
                <a:latin typeface="Bell MT" pitchFamily="18" charset="0"/>
              </a:rPr>
              <a:t> </a:t>
            </a:r>
            <a:r>
              <a:rPr lang="es-ES" dirty="0" err="1" smtClean="0">
                <a:latin typeface="Bell MT" pitchFamily="18" charset="0"/>
              </a:rPr>
              <a:t>naiz</a:t>
            </a:r>
            <a:r>
              <a:rPr lang="es-ES" dirty="0" smtClean="0">
                <a:latin typeface="Bell MT" pitchFamily="18" charset="0"/>
              </a:rPr>
              <a:t>!</a:t>
            </a:r>
            <a:endParaRPr lang="es-ES" dirty="0">
              <a:latin typeface="Bell MT" pitchFamily="18" charset="0"/>
            </a:endParaRPr>
          </a:p>
        </p:txBody>
      </p:sp>
      <p:sp>
        <p:nvSpPr>
          <p:cNvPr id="15" name="14 Llamada ovalada"/>
          <p:cNvSpPr/>
          <p:nvPr/>
        </p:nvSpPr>
        <p:spPr>
          <a:xfrm>
            <a:off x="5796136" y="1556792"/>
            <a:ext cx="1800200" cy="1368152"/>
          </a:xfrm>
          <a:prstGeom prst="wedgeEllipseCallout">
            <a:avLst>
              <a:gd name="adj1" fmla="val -34167"/>
              <a:gd name="adj2" fmla="val 111790"/>
            </a:avLst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15 CuadroTexto"/>
          <p:cNvSpPr txBox="1"/>
          <p:nvPr/>
        </p:nvSpPr>
        <p:spPr>
          <a:xfrm>
            <a:off x="5940152" y="1772816"/>
            <a:ext cx="20162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>
                <a:latin typeface="Bell MT" pitchFamily="18" charset="0"/>
              </a:rPr>
              <a:t>Baratza</a:t>
            </a:r>
            <a:r>
              <a:rPr lang="es-ES" dirty="0" smtClean="0">
                <a:latin typeface="Bell MT" pitchFamily="18" charset="0"/>
              </a:rPr>
              <a:t> </a:t>
            </a:r>
            <a:r>
              <a:rPr lang="es-ES" dirty="0" err="1" smtClean="0">
                <a:latin typeface="Bell MT" pitchFamily="18" charset="0"/>
              </a:rPr>
              <a:t>hontara</a:t>
            </a:r>
            <a:r>
              <a:rPr lang="es-ES" dirty="0" smtClean="0">
                <a:latin typeface="Bell MT" pitchFamily="18" charset="0"/>
              </a:rPr>
              <a:t> </a:t>
            </a:r>
            <a:r>
              <a:rPr lang="es-ES" dirty="0" err="1" smtClean="0">
                <a:latin typeface="Bell MT" pitchFamily="18" charset="0"/>
              </a:rPr>
              <a:t>sartzen</a:t>
            </a:r>
            <a:r>
              <a:rPr lang="es-ES" dirty="0" smtClean="0">
                <a:latin typeface="Bell MT" pitchFamily="18" charset="0"/>
              </a:rPr>
              <a:t> </a:t>
            </a:r>
            <a:r>
              <a:rPr lang="es-ES" dirty="0" err="1" smtClean="0">
                <a:latin typeface="Bell MT" pitchFamily="18" charset="0"/>
              </a:rPr>
              <a:t>dena</a:t>
            </a:r>
            <a:r>
              <a:rPr lang="es-ES" dirty="0" smtClean="0">
                <a:latin typeface="Bell MT" pitchFamily="18" charset="0"/>
              </a:rPr>
              <a:t> </a:t>
            </a:r>
            <a:r>
              <a:rPr lang="es-ES" dirty="0" err="1" smtClean="0">
                <a:latin typeface="Bell MT" pitchFamily="18" charset="0"/>
              </a:rPr>
              <a:t>nik</a:t>
            </a:r>
            <a:r>
              <a:rPr lang="es-ES" dirty="0" smtClean="0">
                <a:latin typeface="Bell MT" pitchFamily="18" charset="0"/>
              </a:rPr>
              <a:t> </a:t>
            </a:r>
            <a:r>
              <a:rPr lang="es-ES" dirty="0" err="1" smtClean="0">
                <a:latin typeface="Bell MT" pitchFamily="18" charset="0"/>
              </a:rPr>
              <a:t>uxatuko</a:t>
            </a:r>
            <a:r>
              <a:rPr lang="es-ES" dirty="0" smtClean="0">
                <a:latin typeface="Bell MT" pitchFamily="18" charset="0"/>
              </a:rPr>
              <a:t> </a:t>
            </a:r>
            <a:r>
              <a:rPr lang="es-ES" dirty="0" err="1" smtClean="0">
                <a:latin typeface="Bell MT" pitchFamily="18" charset="0"/>
              </a:rPr>
              <a:t>dut</a:t>
            </a:r>
            <a:r>
              <a:rPr lang="es-ES" dirty="0" smtClean="0">
                <a:latin typeface="Bell MT" pitchFamily="18" charset="0"/>
              </a:rPr>
              <a:t>!</a:t>
            </a:r>
            <a:endParaRPr lang="es-ES" dirty="0">
              <a:latin typeface="Bell MT" pitchFamily="18" charset="0"/>
            </a:endParaRPr>
          </a:p>
        </p:txBody>
      </p:sp>
      <p:sp>
        <p:nvSpPr>
          <p:cNvPr id="18" name="17 Llamada ovalada"/>
          <p:cNvSpPr/>
          <p:nvPr/>
        </p:nvSpPr>
        <p:spPr>
          <a:xfrm>
            <a:off x="6444208" y="2708920"/>
            <a:ext cx="1800200" cy="1368152"/>
          </a:xfrm>
          <a:prstGeom prst="wedgeEllipseCallout">
            <a:avLst>
              <a:gd name="adj1" fmla="val -52580"/>
              <a:gd name="adj2" fmla="val 71690"/>
            </a:avLst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18 CuadroTexto"/>
          <p:cNvSpPr txBox="1"/>
          <p:nvPr/>
        </p:nvSpPr>
        <p:spPr>
          <a:xfrm>
            <a:off x="6588224" y="2924944"/>
            <a:ext cx="17636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>
                <a:latin typeface="Bell MT" pitchFamily="18" charset="0"/>
              </a:rPr>
              <a:t>Bai</a:t>
            </a:r>
            <a:r>
              <a:rPr lang="es-ES" dirty="0" smtClean="0">
                <a:latin typeface="Bell MT" pitchFamily="18" charset="0"/>
              </a:rPr>
              <a:t>, </a:t>
            </a:r>
            <a:r>
              <a:rPr lang="es-ES" dirty="0" err="1" smtClean="0">
                <a:latin typeface="Bell MT" pitchFamily="18" charset="0"/>
              </a:rPr>
              <a:t>nik</a:t>
            </a:r>
            <a:r>
              <a:rPr lang="es-ES" dirty="0" smtClean="0">
                <a:latin typeface="Bell MT" pitchFamily="18" charset="0"/>
              </a:rPr>
              <a:t> </a:t>
            </a:r>
            <a:r>
              <a:rPr lang="es-ES" dirty="0" err="1" smtClean="0">
                <a:latin typeface="Bell MT" pitchFamily="18" charset="0"/>
              </a:rPr>
              <a:t>ukitzen</a:t>
            </a:r>
            <a:r>
              <a:rPr lang="es-ES" dirty="0" smtClean="0">
                <a:latin typeface="Bell MT" pitchFamily="18" charset="0"/>
              </a:rPr>
              <a:t> dudan </a:t>
            </a:r>
            <a:r>
              <a:rPr lang="es-ES" dirty="0" err="1" smtClean="0">
                <a:latin typeface="Bell MT" pitchFamily="18" charset="0"/>
              </a:rPr>
              <a:t>guztia</a:t>
            </a:r>
            <a:r>
              <a:rPr lang="es-ES" dirty="0" smtClean="0">
                <a:latin typeface="Bell MT" pitchFamily="18" charset="0"/>
              </a:rPr>
              <a:t> erre </a:t>
            </a:r>
            <a:r>
              <a:rPr lang="es-ES" dirty="0" err="1" smtClean="0">
                <a:latin typeface="Bell MT" pitchFamily="18" charset="0"/>
              </a:rPr>
              <a:t>egiten</a:t>
            </a:r>
            <a:r>
              <a:rPr lang="es-ES" dirty="0" smtClean="0">
                <a:latin typeface="Bell MT" pitchFamily="18" charset="0"/>
              </a:rPr>
              <a:t> </a:t>
            </a:r>
            <a:r>
              <a:rPr lang="es-ES" dirty="0" err="1" smtClean="0">
                <a:latin typeface="Bell MT" pitchFamily="18" charset="0"/>
              </a:rPr>
              <a:t>dut</a:t>
            </a:r>
            <a:r>
              <a:rPr lang="es-ES" dirty="0" smtClean="0">
                <a:latin typeface="Bell MT" pitchFamily="18" charset="0"/>
              </a:rPr>
              <a:t>!</a:t>
            </a:r>
            <a:endParaRPr lang="es-ES" dirty="0">
              <a:latin typeface="Bell MT" pitchFamily="18" charset="0"/>
            </a:endParaRPr>
          </a:p>
        </p:txBody>
      </p:sp>
      <p:sp>
        <p:nvSpPr>
          <p:cNvPr id="20" name="19 Llamada ovalada"/>
          <p:cNvSpPr/>
          <p:nvPr/>
        </p:nvSpPr>
        <p:spPr>
          <a:xfrm rot="19389870">
            <a:off x="1236789" y="3682014"/>
            <a:ext cx="1600575" cy="798372"/>
          </a:xfrm>
          <a:prstGeom prst="wedgeEllipse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" name="22 CuadroTexto"/>
          <p:cNvSpPr txBox="1"/>
          <p:nvPr/>
        </p:nvSpPr>
        <p:spPr>
          <a:xfrm rot="19993053">
            <a:off x="1413475" y="3861454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>
                <a:latin typeface="Bell MT" pitchFamily="18" charset="0"/>
              </a:rPr>
              <a:t>Baina</a:t>
            </a:r>
            <a:r>
              <a:rPr lang="es-ES" dirty="0" smtClean="0">
                <a:latin typeface="Bell MT" pitchFamily="18" charset="0"/>
              </a:rPr>
              <a:t> </a:t>
            </a:r>
            <a:r>
              <a:rPr lang="es-ES" dirty="0" err="1" smtClean="0">
                <a:latin typeface="Bell MT" pitchFamily="18" charset="0"/>
              </a:rPr>
              <a:t>nola</a:t>
            </a:r>
            <a:r>
              <a:rPr lang="es-ES" dirty="0" smtClean="0">
                <a:latin typeface="Bell MT" pitchFamily="18" charset="0"/>
              </a:rPr>
              <a:t>?</a:t>
            </a:r>
            <a:endParaRPr lang="es-ES" dirty="0">
              <a:latin typeface="Bell MT" pitchFamily="18" charset="0"/>
            </a:endParaRPr>
          </a:p>
        </p:txBody>
      </p:sp>
      <p:sp>
        <p:nvSpPr>
          <p:cNvPr id="24" name="23 Llamada ovalada"/>
          <p:cNvSpPr/>
          <p:nvPr/>
        </p:nvSpPr>
        <p:spPr>
          <a:xfrm>
            <a:off x="2843808" y="3861048"/>
            <a:ext cx="2088232" cy="792088"/>
          </a:xfrm>
          <a:prstGeom prst="wedgeEllipseCallout">
            <a:avLst>
              <a:gd name="adj1" fmla="val -17857"/>
              <a:gd name="adj2" fmla="val 14715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5" name="24 CuadroTexto"/>
          <p:cNvSpPr txBox="1"/>
          <p:nvPr/>
        </p:nvSpPr>
        <p:spPr>
          <a:xfrm>
            <a:off x="3059832" y="3933056"/>
            <a:ext cx="1728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>
                <a:latin typeface="Bell MT" pitchFamily="18" charset="0"/>
              </a:rPr>
              <a:t>Uxatu</a:t>
            </a:r>
            <a:r>
              <a:rPr lang="es-ES" dirty="0" smtClean="0">
                <a:latin typeface="Bell MT" pitchFamily="18" charset="0"/>
              </a:rPr>
              <a:t>? </a:t>
            </a:r>
            <a:r>
              <a:rPr lang="es-ES" dirty="0" err="1" smtClean="0">
                <a:latin typeface="Bell MT" pitchFamily="18" charset="0"/>
              </a:rPr>
              <a:t>Bai</a:t>
            </a:r>
            <a:r>
              <a:rPr lang="es-ES" dirty="0" smtClean="0">
                <a:latin typeface="Bell MT" pitchFamily="18" charset="0"/>
              </a:rPr>
              <a:t> </a:t>
            </a:r>
            <a:r>
              <a:rPr lang="es-ES" dirty="0" err="1" smtClean="0">
                <a:latin typeface="Bell MT" pitchFamily="18" charset="0"/>
              </a:rPr>
              <a:t>zera</a:t>
            </a:r>
            <a:r>
              <a:rPr lang="es-ES" dirty="0" smtClean="0">
                <a:latin typeface="Bell MT" pitchFamily="18" charset="0"/>
              </a:rPr>
              <a:t>! </a:t>
            </a:r>
            <a:r>
              <a:rPr lang="es-ES" dirty="0" err="1" smtClean="0">
                <a:latin typeface="Bell MT" pitchFamily="18" charset="0"/>
              </a:rPr>
              <a:t>Nola</a:t>
            </a:r>
            <a:r>
              <a:rPr lang="es-ES" dirty="0" smtClean="0">
                <a:latin typeface="Bell MT" pitchFamily="18" charset="0"/>
              </a:rPr>
              <a:t>?</a:t>
            </a:r>
            <a:endParaRPr lang="es-ES" dirty="0">
              <a:latin typeface="Bell MT" pitchFamily="18" charset="0"/>
            </a:endParaRPr>
          </a:p>
        </p:txBody>
      </p:sp>
      <p:sp>
        <p:nvSpPr>
          <p:cNvPr id="22" name="21 CuadroTexto"/>
          <p:cNvSpPr txBox="1"/>
          <p:nvPr/>
        </p:nvSpPr>
        <p:spPr>
          <a:xfrm>
            <a:off x="1331640" y="260648"/>
            <a:ext cx="705678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latin typeface="Lucida Handwriting" pitchFamily="66" charset="0"/>
              </a:rPr>
              <a:t>Eta  </a:t>
            </a:r>
            <a:r>
              <a:rPr lang="es-ES" sz="2400" dirty="0" err="1" smtClean="0">
                <a:latin typeface="Lucida Handwriting" pitchFamily="66" charset="0"/>
              </a:rPr>
              <a:t>osinarekin</a:t>
            </a:r>
            <a:r>
              <a:rPr lang="es-ES" sz="2400" dirty="0" smtClean="0">
                <a:latin typeface="Lucida Handwriting" pitchFamily="66" charset="0"/>
              </a:rPr>
              <a:t>  </a:t>
            </a:r>
            <a:r>
              <a:rPr lang="es-ES" sz="2400" dirty="0" err="1" smtClean="0">
                <a:latin typeface="Lucida Handwriting" pitchFamily="66" charset="0"/>
              </a:rPr>
              <a:t>elkartu</a:t>
            </a:r>
            <a:r>
              <a:rPr lang="es-ES" sz="2400" dirty="0" smtClean="0">
                <a:latin typeface="Lucida Handwriting" pitchFamily="66" charset="0"/>
              </a:rPr>
              <a:t>  </a:t>
            </a:r>
            <a:r>
              <a:rPr lang="es-ES" sz="2400" dirty="0" err="1" smtClean="0">
                <a:latin typeface="Lucida Handwriting" pitchFamily="66" charset="0"/>
              </a:rPr>
              <a:t>zirenean</a:t>
            </a:r>
            <a:r>
              <a:rPr lang="es-ES" sz="4400" dirty="0" smtClean="0">
                <a:latin typeface="Lucida Handwriting" pitchFamily="66" charset="0"/>
              </a:rPr>
              <a:t>…</a:t>
            </a:r>
            <a:endParaRPr lang="es-ES" sz="4400" dirty="0">
              <a:latin typeface="Lucida Handwriting" pitchFamily="66" charset="0"/>
            </a:endParaRPr>
          </a:p>
        </p:txBody>
      </p:sp>
      <p:pic>
        <p:nvPicPr>
          <p:cNvPr id="26" name="25 Imagen" descr="xixareeeee.gif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flipH="1">
            <a:off x="179512" y="0"/>
            <a:ext cx="1174973" cy="1114425"/>
          </a:xfrm>
          <a:prstGeom prst="rect">
            <a:avLst/>
          </a:prstGeom>
        </p:spPr>
      </p:pic>
      <p:sp>
        <p:nvSpPr>
          <p:cNvPr id="29" name="28 Llamada ovalada"/>
          <p:cNvSpPr/>
          <p:nvPr/>
        </p:nvSpPr>
        <p:spPr>
          <a:xfrm rot="18794393">
            <a:off x="3506789" y="1694590"/>
            <a:ext cx="2261176" cy="1611567"/>
          </a:xfrm>
          <a:prstGeom prst="wedgeEllipseCallout">
            <a:avLst>
              <a:gd name="adj1" fmla="val -14725"/>
              <a:gd name="adj2" fmla="val 126486"/>
            </a:avLst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30" name="29 CuadroTexto"/>
          <p:cNvSpPr txBox="1"/>
          <p:nvPr/>
        </p:nvSpPr>
        <p:spPr>
          <a:xfrm rot="20504601">
            <a:off x="3805410" y="2042833"/>
            <a:ext cx="18722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Bell MT" pitchFamily="18" charset="0"/>
              </a:rPr>
              <a:t>Ni </a:t>
            </a:r>
            <a:r>
              <a:rPr lang="es-ES" dirty="0" err="1" smtClean="0">
                <a:latin typeface="Bell MT" pitchFamily="18" charset="0"/>
              </a:rPr>
              <a:t>zuen</a:t>
            </a:r>
            <a:r>
              <a:rPr lang="es-ES" dirty="0" smtClean="0">
                <a:latin typeface="Bell MT" pitchFamily="18" charset="0"/>
              </a:rPr>
              <a:t> </a:t>
            </a:r>
            <a:r>
              <a:rPr lang="es-ES" dirty="0" err="1" smtClean="0">
                <a:latin typeface="Bell MT" pitchFamily="18" charset="0"/>
              </a:rPr>
              <a:t>defentsore</a:t>
            </a:r>
            <a:r>
              <a:rPr lang="es-ES" dirty="0" smtClean="0">
                <a:latin typeface="Bell MT" pitchFamily="18" charset="0"/>
              </a:rPr>
              <a:t> </a:t>
            </a:r>
            <a:r>
              <a:rPr lang="es-ES" dirty="0" err="1" smtClean="0">
                <a:latin typeface="Bell MT" pitchFamily="18" charset="0"/>
              </a:rPr>
              <a:t>izango</a:t>
            </a:r>
            <a:r>
              <a:rPr lang="es-ES" dirty="0" smtClean="0">
                <a:latin typeface="Bell MT" pitchFamily="18" charset="0"/>
              </a:rPr>
              <a:t> </a:t>
            </a:r>
            <a:r>
              <a:rPr lang="es-ES" dirty="0" err="1" smtClean="0">
                <a:latin typeface="Bell MT" pitchFamily="18" charset="0"/>
              </a:rPr>
              <a:t>naiz</a:t>
            </a:r>
            <a:r>
              <a:rPr lang="es-ES" dirty="0" smtClean="0">
                <a:latin typeface="Bell MT" pitchFamily="18" charset="0"/>
              </a:rPr>
              <a:t>!</a:t>
            </a:r>
            <a:endParaRPr lang="es-ES" dirty="0">
              <a:latin typeface="Bell MT" pitchFamily="18" charset="0"/>
            </a:endParaRPr>
          </a:p>
        </p:txBody>
      </p:sp>
      <p:pic>
        <p:nvPicPr>
          <p:cNvPr id="33" name="~PP2729.WAV">
            <a:hlinkClick r:id="" action="ppaction://media"/>
          </p:cNvPr>
          <p:cNvPicPr>
            <a:picLocks noRot="1" noChangeAspect="1"/>
          </p:cNvPicPr>
          <p:nvPr>
            <a:wavAudioFile r:embed="rId1" name="~PP2729.WAV"/>
          </p:nvPr>
        </p:nvPicPr>
        <p:blipFill>
          <a:blip r:embed="rId9" cstate="print"/>
          <a:stretch>
            <a:fillRect/>
          </a:stretch>
        </p:blipFill>
        <p:spPr>
          <a:xfrm>
            <a:off x="8632825" y="634682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2565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0"/>
                            </p:stCondLst>
                            <p:childTnLst>
                              <p:par>
                                <p:cTn id="2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000"/>
                            </p:stCondLst>
                            <p:childTnLst>
                              <p:par>
                                <p:cTn id="3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7000"/>
                            </p:stCondLst>
                            <p:childTnLst>
                              <p:par>
                                <p:cTn id="36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8000"/>
                            </p:stCondLst>
                            <p:childTnLst>
                              <p:par>
                                <p:cTn id="4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9000"/>
                            </p:stCondLst>
                            <p:childTnLst>
                              <p:par>
                                <p:cTn id="4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0"/>
                            </p:stCondLst>
                            <p:childTnLst>
                              <p:par>
                                <p:cTn id="4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1000"/>
                            </p:stCondLst>
                            <p:childTnLst>
                              <p:par>
                                <p:cTn id="52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55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3"/>
                </p:tgtEl>
              </p:cMediaNode>
            </p:audio>
          </p:childTnLst>
        </p:cTn>
      </p:par>
    </p:tnLst>
    <p:bldLst>
      <p:bldP spid="13" grpId="0" animBg="1"/>
      <p:bldP spid="14" grpId="0"/>
      <p:bldP spid="15" grpId="0" animBg="1"/>
      <p:bldP spid="16" grpId="0"/>
      <p:bldP spid="18" grpId="0" animBg="1"/>
      <p:bldP spid="19" grpId="0"/>
      <p:bldP spid="20" grpId="0" animBg="1"/>
      <p:bldP spid="23" grpId="0"/>
      <p:bldP spid="24" grpId="0" animBg="1"/>
      <p:bldP spid="25" grpId="0"/>
      <p:bldP spid="29" grpId="0" animBg="1"/>
      <p:bldP spid="3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1 Título"/>
          <p:cNvSpPr>
            <a:spLocks noGrp="1"/>
          </p:cNvSpPr>
          <p:nvPr>
            <p:ph type="title"/>
          </p:nvPr>
        </p:nvSpPr>
        <p:spPr>
          <a:xfrm>
            <a:off x="1258888" y="0"/>
            <a:ext cx="7439025" cy="908050"/>
          </a:xfrm>
        </p:spPr>
        <p:txBody>
          <a:bodyPr/>
          <a:lstStyle/>
          <a:p>
            <a:r>
              <a:rPr lang="es-ES" sz="1800" smtClean="0">
                <a:latin typeface="Lucida Handwriting" pitchFamily="66" charset="0"/>
              </a:rPr>
              <a:t>Lore eder haiek osinaren ahalmen hori ikusirik barkamena eskatu zioten hain harroak izateagatik.</a:t>
            </a:r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4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0" y="1052513"/>
            <a:ext cx="9144000" cy="5805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5" name="4 Imagen" descr="xixareeeee.gif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388" y="0"/>
            <a:ext cx="1174750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7" name="7 Marcador de contenido" descr="loreak22.gif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67744" y="4725144"/>
            <a:ext cx="1439863" cy="155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8" name="7 Marcador de contenido" descr="loreak22.gif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331640" y="3501008"/>
            <a:ext cx="1439862" cy="155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 descr="C:\Documents and Settings\docencia\Mis documentos\Mis imágenes\asuna.gif"/>
          <p:cNvPicPr>
            <a:picLocks noChangeAspect="1" noChangeArrowheads="1"/>
          </p:cNvPicPr>
          <p:nvPr/>
        </p:nvPicPr>
        <p:blipFill>
          <a:blip r:embed="rId7" cstate="print"/>
          <a:srcRect l="9525" r="23810" b="14645"/>
          <a:stretch>
            <a:fillRect/>
          </a:stretch>
        </p:blipFill>
        <p:spPr bwMode="auto">
          <a:xfrm>
            <a:off x="7092280" y="2636912"/>
            <a:ext cx="1728788" cy="394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10 Imagen" descr="arpexe.gif"/>
          <p:cNvPicPr>
            <a:picLocks noChangeAspect="1"/>
          </p:cNvPicPr>
          <p:nvPr/>
        </p:nvPicPr>
        <p:blipFill>
          <a:blip r:embed="rId8" cstate="print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7668344" y="4005064"/>
            <a:ext cx="498248" cy="461066"/>
          </a:xfrm>
          <a:prstGeom prst="rect">
            <a:avLst/>
          </a:prstGeom>
        </p:spPr>
      </p:pic>
      <p:sp>
        <p:nvSpPr>
          <p:cNvPr id="28684" name="Text Box 12"/>
          <p:cNvSpPr txBox="1">
            <a:spLocks noChangeArrowheads="1"/>
          </p:cNvSpPr>
          <p:nvPr/>
        </p:nvSpPr>
        <p:spPr bwMode="auto">
          <a:xfrm rot="21177416">
            <a:off x="4427984" y="4570160"/>
            <a:ext cx="1584325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2000" dirty="0"/>
              <a:t>Oso </a:t>
            </a:r>
            <a:r>
              <a:rPr lang="es-ES" sz="2000" dirty="0" err="1"/>
              <a:t>harroak</a:t>
            </a:r>
            <a:r>
              <a:rPr lang="es-ES" sz="2000" dirty="0"/>
              <a:t> izan </a:t>
            </a:r>
            <a:r>
              <a:rPr lang="es-ES" sz="2000" dirty="0" err="1"/>
              <a:t>gara</a:t>
            </a:r>
            <a:r>
              <a:rPr lang="es-ES" sz="2000" dirty="0"/>
              <a:t> eta </a:t>
            </a:r>
            <a:r>
              <a:rPr lang="es-ES" sz="2000" dirty="0" err="1"/>
              <a:t>ez</a:t>
            </a:r>
            <a:r>
              <a:rPr lang="es-ES" sz="2000" dirty="0"/>
              <a:t> </a:t>
            </a:r>
            <a:r>
              <a:rPr lang="es-ES" sz="2000" dirty="0" err="1"/>
              <a:t>dugu</a:t>
            </a:r>
            <a:r>
              <a:rPr lang="es-ES" sz="2000" dirty="0"/>
              <a:t> </a:t>
            </a:r>
            <a:r>
              <a:rPr lang="es-ES" sz="2000" dirty="0" err="1"/>
              <a:t>ongi</a:t>
            </a:r>
            <a:r>
              <a:rPr lang="es-ES" sz="2000" dirty="0"/>
              <a:t> </a:t>
            </a:r>
            <a:r>
              <a:rPr lang="es-ES" sz="2000" dirty="0" err="1"/>
              <a:t>jokatu</a:t>
            </a:r>
            <a:r>
              <a:rPr lang="es-ES" sz="2000" dirty="0"/>
              <a:t> </a:t>
            </a:r>
            <a:r>
              <a:rPr lang="es-ES" sz="2000" dirty="0" err="1"/>
              <a:t>zurekin</a:t>
            </a:r>
            <a:r>
              <a:rPr lang="es-ES" sz="2000" dirty="0"/>
              <a:t>.</a:t>
            </a:r>
          </a:p>
        </p:txBody>
      </p:sp>
      <p:pic>
        <p:nvPicPr>
          <p:cNvPr id="28686" name="7 Marcador de contenido" descr="loreak22.gif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1188" y="4941888"/>
            <a:ext cx="1439862" cy="155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87" name="Text Box 15"/>
          <p:cNvSpPr txBox="1">
            <a:spLocks noChangeArrowheads="1"/>
          </p:cNvSpPr>
          <p:nvPr/>
        </p:nvSpPr>
        <p:spPr bwMode="auto">
          <a:xfrm>
            <a:off x="5796136" y="2060848"/>
            <a:ext cx="1296144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ES" sz="2000" dirty="0" err="1" smtClean="0"/>
              <a:t>Umm</a:t>
            </a:r>
            <a:r>
              <a:rPr lang="es-ES" sz="2000" dirty="0" smtClean="0"/>
              <a:t>, </a:t>
            </a:r>
            <a:r>
              <a:rPr lang="es-ES" sz="2000" dirty="0" err="1" smtClean="0"/>
              <a:t>beno</a:t>
            </a:r>
            <a:r>
              <a:rPr lang="es-ES" sz="2000" dirty="0" smtClean="0"/>
              <a:t>…</a:t>
            </a:r>
          </a:p>
          <a:p>
            <a:pPr>
              <a:spcBef>
                <a:spcPct val="50000"/>
              </a:spcBef>
            </a:pPr>
            <a:r>
              <a:rPr lang="es-ES" sz="2000" dirty="0" err="1" smtClean="0"/>
              <a:t>Barkatuko</a:t>
            </a:r>
            <a:r>
              <a:rPr lang="es-ES" sz="2000" dirty="0" smtClean="0"/>
              <a:t> </a:t>
            </a:r>
            <a:r>
              <a:rPr lang="es-ES" sz="2000" dirty="0" err="1" smtClean="0"/>
              <a:t>dizuet</a:t>
            </a:r>
            <a:r>
              <a:rPr lang="es-ES" sz="2000" dirty="0" smtClean="0"/>
              <a:t>..</a:t>
            </a:r>
            <a:endParaRPr lang="es-ES" sz="2000" dirty="0"/>
          </a:p>
        </p:txBody>
      </p:sp>
      <p:sp>
        <p:nvSpPr>
          <p:cNvPr id="13" name="12 Llamada ovalada"/>
          <p:cNvSpPr/>
          <p:nvPr/>
        </p:nvSpPr>
        <p:spPr>
          <a:xfrm>
            <a:off x="1907704" y="1412776"/>
            <a:ext cx="2448272" cy="1512168"/>
          </a:xfrm>
          <a:prstGeom prst="wedgeEllipseCallout">
            <a:avLst>
              <a:gd name="adj1" fmla="val -25771"/>
              <a:gd name="adj2" fmla="val 88548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endParaRPr lang="es-ES" dirty="0">
              <a:latin typeface="Bell MT" pitchFamily="18" charset="0"/>
            </a:endParaRPr>
          </a:p>
        </p:txBody>
      </p:sp>
      <p:sp>
        <p:nvSpPr>
          <p:cNvPr id="14" name="13 Rectángulo"/>
          <p:cNvSpPr/>
          <p:nvPr/>
        </p:nvSpPr>
        <p:spPr>
          <a:xfrm>
            <a:off x="2195736" y="1628800"/>
            <a:ext cx="193488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2400" dirty="0" err="1" smtClean="0"/>
              <a:t>Barkatu</a:t>
            </a:r>
            <a:r>
              <a:rPr lang="es-ES" sz="2400" dirty="0" smtClean="0"/>
              <a:t> </a:t>
            </a:r>
            <a:r>
              <a:rPr lang="es-ES" sz="2400" dirty="0" err="1" smtClean="0"/>
              <a:t>mesedez</a:t>
            </a:r>
            <a:r>
              <a:rPr lang="es-ES" sz="2400" dirty="0" smtClean="0"/>
              <a:t>!!</a:t>
            </a:r>
            <a:endParaRPr lang="es-ES" sz="2400" dirty="0"/>
          </a:p>
        </p:txBody>
      </p:sp>
      <p:sp>
        <p:nvSpPr>
          <p:cNvPr id="15" name="14 Llamada ovalada"/>
          <p:cNvSpPr/>
          <p:nvPr/>
        </p:nvSpPr>
        <p:spPr>
          <a:xfrm rot="17249852">
            <a:off x="5282446" y="1949588"/>
            <a:ext cx="2251514" cy="1932759"/>
          </a:xfrm>
          <a:prstGeom prst="wedgeEllipseCallout">
            <a:avLst>
              <a:gd name="adj1" fmla="val -28111"/>
              <a:gd name="adj2" fmla="val 72745"/>
            </a:avLst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endParaRPr lang="es-ES" dirty="0">
              <a:latin typeface="Bell MT" pitchFamily="18" charset="0"/>
            </a:endParaRPr>
          </a:p>
        </p:txBody>
      </p:sp>
      <p:sp>
        <p:nvSpPr>
          <p:cNvPr id="16" name="15 Llamada ovalada"/>
          <p:cNvSpPr/>
          <p:nvPr/>
        </p:nvSpPr>
        <p:spPr>
          <a:xfrm rot="3667065">
            <a:off x="3985654" y="4514146"/>
            <a:ext cx="2468835" cy="1927612"/>
          </a:xfrm>
          <a:prstGeom prst="wedgeEllipseCallout">
            <a:avLst>
              <a:gd name="adj1" fmla="val -37641"/>
              <a:gd name="adj2" fmla="val 69795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endParaRPr lang="es-ES" dirty="0">
              <a:latin typeface="Bell MT" pitchFamily="18" charset="0"/>
            </a:endParaRPr>
          </a:p>
        </p:txBody>
      </p:sp>
      <p:pic>
        <p:nvPicPr>
          <p:cNvPr id="17" name="7 Marcador de contenido" descr="loreak22.gif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3789040"/>
            <a:ext cx="1439862" cy="155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7 Marcador de contenido" descr="loreak22.gif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547664" y="5517232"/>
            <a:ext cx="1439862" cy="155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7 Marcador de contenido" descr="loreak22.gif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5299075"/>
            <a:ext cx="1439862" cy="155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7 Marcador de contenido" descr="loreak22.gif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411760" y="3501008"/>
            <a:ext cx="1439862" cy="155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~PP286.WAV">
            <a:hlinkClick r:id="" action="ppaction://media"/>
          </p:cNvPr>
          <p:cNvPicPr>
            <a:picLocks noRot="1" noChangeAspect="1"/>
          </p:cNvPicPr>
          <p:nvPr>
            <a:wavAudioFile r:embed="rId1" name="~PP286.WAV"/>
          </p:nvPr>
        </p:nvPicPr>
        <p:blipFill>
          <a:blip r:embed="rId9" cstate="print"/>
          <a:stretch>
            <a:fillRect/>
          </a:stretch>
        </p:blipFill>
        <p:spPr>
          <a:xfrm>
            <a:off x="8632825" y="634682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2394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2000"/>
                                        <p:tgtEl>
                                          <p:spTgt spid="28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00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0"/>
                            </p:stCondLst>
                            <p:childTnLst>
                              <p:par>
                                <p:cTn id="2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2000"/>
                                        <p:tgtEl>
                                          <p:spTgt spid="28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31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</p:childTnLst>
        </p:cTn>
      </p:par>
    </p:tnLst>
    <p:bldLst>
      <p:bldP spid="28684" grpId="0"/>
      <p:bldP spid="28687" grpId="0"/>
      <p:bldP spid="13" grpId="0" animBg="1"/>
      <p:bldP spid="14" grpId="0"/>
      <p:bldP spid="15" grpId="0" animBg="1"/>
      <p:bldP spid="1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1 Título"/>
          <p:cNvSpPr>
            <a:spLocks noGrp="1"/>
          </p:cNvSpPr>
          <p:nvPr>
            <p:ph type="title"/>
          </p:nvPr>
        </p:nvSpPr>
        <p:spPr>
          <a:xfrm>
            <a:off x="1258888" y="0"/>
            <a:ext cx="7439025" cy="908050"/>
          </a:xfrm>
        </p:spPr>
        <p:txBody>
          <a:bodyPr/>
          <a:lstStyle/>
          <a:p>
            <a:r>
              <a:rPr lang="es-ES" sz="1800" smtClean="0">
                <a:latin typeface="Lucida Handwriting" pitchFamily="66" charset="0"/>
              </a:rPr>
              <a:t>Loreak eta osina betirako lagun egin ziren eta osina baratzako defentsore egin zuten.</a:t>
            </a:r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5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0" y="1052513"/>
            <a:ext cx="9144000" cy="5805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699" name="4 Imagen" descr="xixareeeee.gif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9388" y="0"/>
            <a:ext cx="1174750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1" name="7 Marcador de contenido" descr="loreak22.gif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4077072"/>
            <a:ext cx="1439862" cy="155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2" name="7 Marcador de contenido" descr="loreak22.gif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5299075"/>
            <a:ext cx="1439863" cy="155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3" name="7 Marcador de contenido" descr="loreak22.gif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187624" y="5299075"/>
            <a:ext cx="1439862" cy="155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4" name="7 Marcador de contenido" descr="loreak22.gif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339752" y="5299075"/>
            <a:ext cx="1439862" cy="155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5" name="7 Marcador de contenido" descr="loreak22.gif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551229">
            <a:off x="1115616" y="3501008"/>
            <a:ext cx="1439863" cy="155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 descr="C:\Documents and Settings\docencia\Mis documentos\Mis imágenes\asuna.gif"/>
          <p:cNvPicPr>
            <a:picLocks noChangeAspect="1" noChangeArrowheads="1"/>
          </p:cNvPicPr>
          <p:nvPr/>
        </p:nvPicPr>
        <p:blipFill>
          <a:blip r:embed="rId8" cstate="print"/>
          <a:srcRect l="9525" r="23810" b="14645"/>
          <a:stretch>
            <a:fillRect/>
          </a:stretch>
        </p:blipFill>
        <p:spPr bwMode="auto">
          <a:xfrm>
            <a:off x="6372200" y="2492896"/>
            <a:ext cx="1728788" cy="394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10 Imagen" descr="arpexe.gif"/>
          <p:cNvPicPr>
            <a:picLocks noChangeAspect="1"/>
          </p:cNvPicPr>
          <p:nvPr/>
        </p:nvPicPr>
        <p:blipFill>
          <a:blip r:embed="rId9" cstate="print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948264" y="3356992"/>
            <a:ext cx="498248" cy="461066"/>
          </a:xfrm>
          <a:prstGeom prst="rect">
            <a:avLst/>
          </a:prstGeom>
        </p:spPr>
      </p:pic>
      <p:sp>
        <p:nvSpPr>
          <p:cNvPr id="29708" name="Text Box 12"/>
          <p:cNvSpPr txBox="1">
            <a:spLocks noChangeArrowheads="1"/>
          </p:cNvSpPr>
          <p:nvPr/>
        </p:nvSpPr>
        <p:spPr bwMode="auto">
          <a:xfrm>
            <a:off x="4283968" y="4797152"/>
            <a:ext cx="144011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ES" sz="2000" dirty="0" err="1" smtClean="0"/>
              <a:t>Baratzako</a:t>
            </a:r>
            <a:r>
              <a:rPr lang="es-ES" sz="2000" dirty="0" smtClean="0"/>
              <a:t> </a:t>
            </a:r>
            <a:r>
              <a:rPr lang="es-ES" sz="2000" dirty="0" err="1"/>
              <a:t>defentsorea</a:t>
            </a:r>
            <a:r>
              <a:rPr lang="es-ES" sz="2000" dirty="0"/>
              <a:t> </a:t>
            </a:r>
            <a:r>
              <a:rPr lang="es-ES" sz="2000" dirty="0" err="1"/>
              <a:t>izango</a:t>
            </a:r>
            <a:r>
              <a:rPr lang="es-ES" sz="2000" dirty="0"/>
              <a:t> zara!!</a:t>
            </a:r>
          </a:p>
        </p:txBody>
      </p:sp>
      <p:sp>
        <p:nvSpPr>
          <p:cNvPr id="29709" name="Text Box 13"/>
          <p:cNvSpPr txBox="1">
            <a:spLocks noChangeArrowheads="1"/>
          </p:cNvSpPr>
          <p:nvPr/>
        </p:nvSpPr>
        <p:spPr bwMode="auto">
          <a:xfrm>
            <a:off x="4788024" y="2060848"/>
            <a:ext cx="1440061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ES" dirty="0" err="1" smtClean="0"/>
              <a:t>Norbait</a:t>
            </a:r>
            <a:r>
              <a:rPr lang="es-ES" dirty="0" smtClean="0"/>
              <a:t> </a:t>
            </a:r>
            <a:r>
              <a:rPr lang="es-ES" dirty="0" err="1" smtClean="0"/>
              <a:t>zuei</a:t>
            </a:r>
            <a:r>
              <a:rPr lang="es-ES" dirty="0" smtClean="0"/>
              <a:t> min </a:t>
            </a:r>
            <a:r>
              <a:rPr lang="es-ES" dirty="0" err="1" smtClean="0"/>
              <a:t>egiten</a:t>
            </a:r>
            <a:r>
              <a:rPr lang="es-ES" dirty="0" smtClean="0"/>
              <a:t> </a:t>
            </a:r>
            <a:r>
              <a:rPr lang="es-ES" dirty="0" err="1" smtClean="0"/>
              <a:t>saiatzen</a:t>
            </a:r>
            <a:r>
              <a:rPr lang="es-ES" dirty="0" smtClean="0"/>
              <a:t> </a:t>
            </a:r>
            <a:r>
              <a:rPr lang="es-ES" dirty="0" err="1" smtClean="0"/>
              <a:t>bada</a:t>
            </a:r>
            <a:r>
              <a:rPr lang="es-ES" dirty="0" smtClean="0"/>
              <a:t>, </a:t>
            </a:r>
            <a:r>
              <a:rPr lang="es-ES" dirty="0" err="1" smtClean="0"/>
              <a:t>niri</a:t>
            </a:r>
            <a:r>
              <a:rPr lang="es-ES" dirty="0" smtClean="0"/>
              <a:t> </a:t>
            </a:r>
            <a:r>
              <a:rPr lang="es-ES" dirty="0" err="1" smtClean="0"/>
              <a:t>deitu</a:t>
            </a:r>
            <a:r>
              <a:rPr lang="es-ES" dirty="0" smtClean="0"/>
              <a:t> eta </a:t>
            </a:r>
            <a:r>
              <a:rPr lang="es-ES" dirty="0" err="1" smtClean="0"/>
              <a:t>uxatuko</a:t>
            </a:r>
            <a:r>
              <a:rPr lang="es-ES" dirty="0" smtClean="0"/>
              <a:t> </a:t>
            </a:r>
            <a:r>
              <a:rPr lang="es-ES" dirty="0" err="1" smtClean="0"/>
              <a:t>dut</a:t>
            </a:r>
            <a:r>
              <a:rPr lang="es-ES" dirty="0" smtClean="0"/>
              <a:t>!</a:t>
            </a:r>
            <a:endParaRPr lang="es-ES" dirty="0"/>
          </a:p>
        </p:txBody>
      </p:sp>
      <p:sp>
        <p:nvSpPr>
          <p:cNvPr id="14" name="13 Llamada ovalada"/>
          <p:cNvSpPr/>
          <p:nvPr/>
        </p:nvSpPr>
        <p:spPr>
          <a:xfrm rot="5400000">
            <a:off x="4211960" y="4149080"/>
            <a:ext cx="1584176" cy="2448272"/>
          </a:xfrm>
          <a:prstGeom prst="wedgeEllipseCallout">
            <a:avLst>
              <a:gd name="adj1" fmla="val -24554"/>
              <a:gd name="adj2" fmla="val 75524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14 Llamada ovalada"/>
          <p:cNvSpPr/>
          <p:nvPr/>
        </p:nvSpPr>
        <p:spPr>
          <a:xfrm rot="16762467">
            <a:off x="4148212" y="1836991"/>
            <a:ext cx="2520280" cy="2301029"/>
          </a:xfrm>
          <a:prstGeom prst="wedgeEllipseCallout">
            <a:avLst>
              <a:gd name="adj1" fmla="val -12492"/>
              <a:gd name="adj2" fmla="val 69046"/>
            </a:avLst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6" name="7 Marcador de contenido" descr="loreak22.gif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123728" y="4725144"/>
            <a:ext cx="774778" cy="8388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7 Marcador de contenido" descr="loreak22.gif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20826977">
            <a:off x="2483768" y="3573016"/>
            <a:ext cx="1107320" cy="1198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7 Marcador de contenido" descr="loreak22.gif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20749180">
            <a:off x="3462229" y="5908533"/>
            <a:ext cx="974303" cy="1054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18 Imagen" descr="dgdfgfgfdgdrgf.gif"/>
          <p:cNvPicPr>
            <a:picLocks noChangeAspect="1"/>
          </p:cNvPicPr>
          <p:nvPr/>
        </p:nvPicPr>
        <p:blipFill>
          <a:blip r:embed="rId10" cstate="print">
            <a:grayscl/>
          </a:blip>
          <a:stretch>
            <a:fillRect/>
          </a:stretch>
        </p:blipFill>
        <p:spPr>
          <a:xfrm rot="20475634">
            <a:off x="6913605" y="4493391"/>
            <a:ext cx="1012517" cy="1296144"/>
          </a:xfrm>
          <a:prstGeom prst="rect">
            <a:avLst/>
          </a:prstGeom>
        </p:spPr>
      </p:pic>
      <p:pic>
        <p:nvPicPr>
          <p:cNvPr id="20" name="~PP2327.WAV">
            <a:hlinkClick r:id="" action="ppaction://media"/>
          </p:cNvPr>
          <p:cNvPicPr>
            <a:picLocks noRot="1" noChangeAspect="1"/>
          </p:cNvPicPr>
          <p:nvPr>
            <a:wavAudioFile r:embed="rId2" name="~PP2327.WAV"/>
          </p:nvPr>
        </p:nvPicPr>
        <p:blipFill>
          <a:blip r:embed="rId11" cstate="print"/>
          <a:stretch>
            <a:fillRect/>
          </a:stretch>
        </p:blipFill>
        <p:spPr>
          <a:xfrm>
            <a:off x="8632825" y="6346825"/>
            <a:ext cx="304800" cy="3048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2335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1000"/>
                                        <p:tgtEl>
                                          <p:spTgt spid="29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1000"/>
                                        <p:tgtEl>
                                          <p:spTgt spid="29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" dur="2000" fill="hold"/>
                                        <p:tgtEl>
                                          <p:spTgt spid="1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31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  <p:bldLst>
      <p:bldP spid="29708" grpId="0"/>
      <p:bldP spid="29709" grpId="0"/>
      <p:bldP spid="14" grpId="0" animBg="1"/>
      <p:bldP spid="1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bigbook.gif (6926 bytes)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67744" y="692696"/>
            <a:ext cx="4680520" cy="4680520"/>
          </a:xfrm>
          <a:prstGeom prst="rect">
            <a:avLst/>
          </a:prstGeom>
          <a:noFill/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259632" y="0"/>
            <a:ext cx="7272808" cy="1052736"/>
          </a:xfrm>
        </p:spPr>
        <p:txBody>
          <a:bodyPr>
            <a:normAutofit/>
          </a:bodyPr>
          <a:lstStyle/>
          <a:p>
            <a:r>
              <a:rPr lang="es-ES" sz="1800" dirty="0" smtClean="0">
                <a:latin typeface="Lucida Handwriting" pitchFamily="66" charset="0"/>
              </a:rPr>
              <a:t>Hala </a:t>
            </a:r>
            <a:r>
              <a:rPr lang="es-ES" sz="1800" dirty="0" err="1" smtClean="0">
                <a:latin typeface="Lucida Handwriting" pitchFamily="66" charset="0"/>
              </a:rPr>
              <a:t>bazan</a:t>
            </a:r>
            <a:r>
              <a:rPr lang="es-ES" sz="1800" dirty="0" smtClean="0">
                <a:latin typeface="Lucida Handwriting" pitchFamily="66" charset="0"/>
              </a:rPr>
              <a:t>  </a:t>
            </a:r>
            <a:r>
              <a:rPr lang="es-ES" sz="1800" dirty="0" err="1" smtClean="0">
                <a:latin typeface="Lucida Handwriting" pitchFamily="66" charset="0"/>
              </a:rPr>
              <a:t>edo</a:t>
            </a:r>
            <a:r>
              <a:rPr lang="es-ES" sz="1800" dirty="0" smtClean="0">
                <a:latin typeface="Lucida Handwriting" pitchFamily="66" charset="0"/>
              </a:rPr>
              <a:t>  </a:t>
            </a:r>
            <a:r>
              <a:rPr lang="es-ES" sz="1800" dirty="0" err="1" smtClean="0">
                <a:latin typeface="Lucida Handwriting" pitchFamily="66" charset="0"/>
              </a:rPr>
              <a:t>ez</a:t>
            </a:r>
            <a:r>
              <a:rPr lang="es-ES" sz="1800" dirty="0" smtClean="0">
                <a:latin typeface="Lucida Handwriting" pitchFamily="66" charset="0"/>
              </a:rPr>
              <a:t>  </a:t>
            </a:r>
            <a:r>
              <a:rPr lang="es-ES" sz="1800" dirty="0" err="1" smtClean="0">
                <a:latin typeface="Lucida Handwriting" pitchFamily="66" charset="0"/>
              </a:rPr>
              <a:t>bazan</a:t>
            </a:r>
            <a:r>
              <a:rPr lang="es-ES" sz="1800" dirty="0" smtClean="0">
                <a:latin typeface="Lucida Handwriting" pitchFamily="66" charset="0"/>
              </a:rPr>
              <a:t>, </a:t>
            </a:r>
            <a:r>
              <a:rPr lang="es-ES" sz="1800" dirty="0" err="1" smtClean="0">
                <a:latin typeface="Lucida Handwriting" pitchFamily="66" charset="0"/>
              </a:rPr>
              <a:t>sar</a:t>
            </a:r>
            <a:r>
              <a:rPr lang="es-ES" sz="1800" dirty="0" smtClean="0">
                <a:latin typeface="Lucida Handwriting" pitchFamily="66" charset="0"/>
              </a:rPr>
              <a:t>  </a:t>
            </a:r>
            <a:r>
              <a:rPr lang="es-ES" sz="1800" dirty="0" err="1" smtClean="0">
                <a:latin typeface="Lucida Handwriting" pitchFamily="66" charset="0"/>
              </a:rPr>
              <a:t>dadila</a:t>
            </a:r>
            <a:r>
              <a:rPr lang="es-ES" sz="1800" dirty="0" smtClean="0">
                <a:latin typeface="Lucida Handwriting" pitchFamily="66" charset="0"/>
              </a:rPr>
              <a:t>  </a:t>
            </a:r>
            <a:r>
              <a:rPr lang="es-ES" sz="1800" dirty="0" err="1" smtClean="0">
                <a:latin typeface="Lucida Handwriting" pitchFamily="66" charset="0"/>
              </a:rPr>
              <a:t>kalabazan</a:t>
            </a:r>
            <a:r>
              <a:rPr lang="es-ES" sz="1800" dirty="0" smtClean="0">
                <a:latin typeface="Lucida Handwriting" pitchFamily="66" charset="0"/>
              </a:rPr>
              <a:t> eta  </a:t>
            </a:r>
            <a:r>
              <a:rPr lang="es-ES" sz="1800" dirty="0" err="1" smtClean="0">
                <a:latin typeface="Lucida Handwriting" pitchFamily="66" charset="0"/>
              </a:rPr>
              <a:t>atera</a:t>
            </a:r>
            <a:r>
              <a:rPr lang="es-ES" sz="1800" dirty="0" smtClean="0">
                <a:latin typeface="Lucida Handwriting" pitchFamily="66" charset="0"/>
              </a:rPr>
              <a:t>  </a:t>
            </a:r>
            <a:r>
              <a:rPr lang="es-ES" sz="1800" dirty="0" err="1" smtClean="0">
                <a:latin typeface="Lucida Handwriting" pitchFamily="66" charset="0"/>
              </a:rPr>
              <a:t>dadila</a:t>
            </a:r>
            <a:r>
              <a:rPr lang="es-ES" sz="1800" dirty="0" smtClean="0">
                <a:latin typeface="Lucida Handwriting" pitchFamily="66" charset="0"/>
              </a:rPr>
              <a:t>  </a:t>
            </a:r>
            <a:r>
              <a:rPr lang="es-ES" sz="1800" dirty="0" err="1" smtClean="0">
                <a:latin typeface="Lucida Handwriting" pitchFamily="66" charset="0"/>
              </a:rPr>
              <a:t>gure</a:t>
            </a:r>
            <a:r>
              <a:rPr lang="es-ES" sz="1800" dirty="0" smtClean="0">
                <a:latin typeface="Lucida Handwriting" pitchFamily="66" charset="0"/>
              </a:rPr>
              <a:t>  </a:t>
            </a:r>
            <a:r>
              <a:rPr lang="es-ES" sz="1800" dirty="0" err="1" smtClean="0">
                <a:latin typeface="Lucida Handwriting" pitchFamily="66" charset="0"/>
              </a:rPr>
              <a:t>herriko</a:t>
            </a:r>
            <a:r>
              <a:rPr lang="es-ES" sz="1800" dirty="0" smtClean="0">
                <a:latin typeface="Lucida Handwriting" pitchFamily="66" charset="0"/>
              </a:rPr>
              <a:t>  </a:t>
            </a:r>
            <a:r>
              <a:rPr lang="es-ES" sz="1800" dirty="0" err="1" smtClean="0">
                <a:latin typeface="Lucida Handwriting" pitchFamily="66" charset="0"/>
              </a:rPr>
              <a:t>baratzan</a:t>
            </a:r>
            <a:r>
              <a:rPr lang="es-ES" sz="1800" dirty="0" smtClean="0">
                <a:latin typeface="Lucida Handwriting" pitchFamily="66" charset="0"/>
              </a:rPr>
              <a:t> !</a:t>
            </a:r>
            <a:endParaRPr lang="es-ES" sz="1800" dirty="0">
              <a:latin typeface="Lucida Handwriting" pitchFamily="66" charset="0"/>
            </a:endParaRPr>
          </a:p>
        </p:txBody>
      </p:sp>
      <p:pic>
        <p:nvPicPr>
          <p:cNvPr id="5" name="4 Imagen" descr="xixareeeee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flipH="1">
            <a:off x="179512" y="0"/>
            <a:ext cx="1174973" cy="1114425"/>
          </a:xfrm>
          <a:prstGeom prst="rect">
            <a:avLst/>
          </a:prstGeom>
        </p:spPr>
      </p:pic>
      <p:pic>
        <p:nvPicPr>
          <p:cNvPr id="6" name="5 Imagen" descr="gif-animados-Alimentos-Calabaza_09457.g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-2160241" y="2924944"/>
            <a:ext cx="2160241" cy="2232248"/>
          </a:xfrm>
          <a:prstGeom prst="rect">
            <a:avLst/>
          </a:prstGeom>
        </p:spPr>
      </p:pic>
      <p:pic>
        <p:nvPicPr>
          <p:cNvPr id="7" name="~PP117.WAV">
            <a:hlinkClick r:id="" action="ppaction://media"/>
          </p:cNvPr>
          <p:cNvPicPr>
            <a:picLocks noRot="1" noChangeAspect="1"/>
          </p:cNvPicPr>
          <p:nvPr>
            <a:wavAudioFile r:embed="rId1" name="~PP117.WAV"/>
          </p:nvPr>
        </p:nvPicPr>
        <p:blipFill>
          <a:blip r:embed="rId7" cstate="print"/>
          <a:stretch>
            <a:fillRect/>
          </a:stretch>
        </p:blipFill>
        <p:spPr>
          <a:xfrm>
            <a:off x="8632825" y="634682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slow" advTm="1004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6000"/>
                                  </p:stCondLst>
                                  <p:childTnLst>
                                    <p:animMotion origin="layout" path="M -3.88889E-6 4.27746E-6 C 0.54497 0.10358 1.08993 0.20739 1.17622 0.12046 C 1.2625 0.03352 0.69584 -0.55353 0.51754 -0.52209 C 0.33889 -0.49064 0.01789 0.3267 0.10486 0.30867 C 0.19184 0.29063 0.92014 -0.62937 1.03976 -0.63006 C 1.15903 -0.63076 0.80851 0.25664 0.82223 0.3045 C 0.83577 0.35237 1.05955 -0.31446 1.12066 -0.34243 C 1.1816 -0.37041 1.18525 -0.11654 1.18855 0.13734 " pathEditMode="relative" rAng="0" ptsTypes="aaaaaaaA">
                                      <p:cBhvr>
                                        <p:cTn id="9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1" y="-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10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7|1.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|1.7|4.2|0.5|0.5|0.3"/>
</p:tagLst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758</TotalTime>
  <Words>378</Words>
  <Application>Microsoft Office PowerPoint</Application>
  <PresentationFormat>Presentación en pantalla (4:3)</PresentationFormat>
  <Paragraphs>61</Paragraphs>
  <Slides>14</Slides>
  <Notes>14</Notes>
  <HiddenSlides>0</HiddenSlides>
  <MMClips>15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5" baseType="lpstr">
      <vt:lpstr>Tema de Office</vt:lpstr>
      <vt:lpstr>Diapositiva 1</vt:lpstr>
      <vt:lpstr>BARATZAKO  EZTABAIDAK</vt:lpstr>
      <vt:lpstr>                  Bazen behin, lore ugari zeuden baratza batean jaio zen osin bat. Inguruan zituen  lore guztiak lirainak eta ederrak ziren.</vt:lpstr>
      <vt:lpstr>              Osinak, ordea, bere burua itsusia ikusten zuen eta oso triste jartzen zen.</vt:lpstr>
      <vt:lpstr>             Lore gehienak harrotu egiten ziren beren  edertasunagatik                eta egunak joan eta egunak etorri  gero eta  ederragoak ikusten ziren.</vt:lpstr>
      <vt:lpstr>Osinak , aldiz, gero eta berdeagoa eta luzeagoa ikusten zenez, honakoa galdetzen zion bere buruari : </vt:lpstr>
      <vt:lpstr>Horretaz kezkaturik, osinak egunak eta orduak igaro zituen bere baitan galderak egiten eta burua nekatzen:</vt:lpstr>
      <vt:lpstr>Halako batean, ideia bat bururatu zitzaion: </vt:lpstr>
      <vt:lpstr>Loreei gerturatu zitzaien eta honakoa esan zien:</vt:lpstr>
      <vt:lpstr>Osinak beraientzat zuen proposamena jakiteko irrikitan zeuden loreak.</vt:lpstr>
      <vt:lpstr>Diapositiva 11</vt:lpstr>
      <vt:lpstr>Lore eder haiek osinaren ahalmen hori ikusirik barkamena eskatu zioten hain harroak izateagatik.</vt:lpstr>
      <vt:lpstr>Loreak eta osina betirako lagun egin ziren eta osina baratzako defentsore egin zuten.</vt:lpstr>
      <vt:lpstr>Hala bazan  edo  ez  bazan, sar  dadila  kalabazan eta  atera  dadila  gure  herriko  baratzan !</vt:lpstr>
    </vt:vector>
  </TitlesOfParts>
  <Company>UPV-EHU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BARATZAREN  EZTABAIDAK</dc:title>
  <dc:creator>Alumno</dc:creator>
  <cp:lastModifiedBy>user</cp:lastModifiedBy>
  <cp:revision>89</cp:revision>
  <dcterms:created xsi:type="dcterms:W3CDTF">2012-03-27T10:42:04Z</dcterms:created>
  <dcterms:modified xsi:type="dcterms:W3CDTF">2013-04-02T22:29:02Z</dcterms:modified>
</cp:coreProperties>
</file>